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3"/>
  </p:notesMasterIdLst>
  <p:sldIdLst>
    <p:sldId id="261" r:id="rId2"/>
    <p:sldId id="263" r:id="rId3"/>
    <p:sldId id="264" r:id="rId4"/>
    <p:sldId id="259" r:id="rId5"/>
    <p:sldId id="265" r:id="rId6"/>
    <p:sldId id="267" r:id="rId7"/>
    <p:sldId id="269" r:id="rId8"/>
    <p:sldId id="279" r:id="rId9"/>
    <p:sldId id="273" r:id="rId10"/>
    <p:sldId id="271" r:id="rId11"/>
    <p:sldId id="278" r:id="rId12"/>
  </p:sldIdLst>
  <p:sldSz cx="9144000" cy="5143500" type="screen16x9"/>
  <p:notesSz cx="6858000" cy="9144000"/>
  <p:embeddedFontLst>
    <p:embeddedFont>
      <p:font typeface="Open Sans" panose="020B060603050402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491ED-ACCB-43C1-9C5D-6B233A44B9F1}" v="57" dt="2022-11-20T20:38:15.511"/>
  </p1510:revLst>
</p1510:revInfo>
</file>

<file path=ppt/tableStyles.xml><?xml version="1.0" encoding="utf-8"?>
<a:tblStyleLst xmlns:a="http://schemas.openxmlformats.org/drawingml/2006/main" def="{17DFD566-F84C-448D-B221-A24CF0A53876}">
  <a:tblStyle styleId="{17DFD566-F84C-448D-B221-A24CF0A538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Sandbach" userId="34f71559f42f4e8e" providerId="LiveId" clId="{68E491ED-ACCB-43C1-9C5D-6B233A44B9F1}"/>
    <pc:docChg chg="undo custSel addSld modSld">
      <pc:chgData name="James Sandbach" userId="34f71559f42f4e8e" providerId="LiveId" clId="{68E491ED-ACCB-43C1-9C5D-6B233A44B9F1}" dt="2022-11-20T20:54:50.939" v="1822" actId="1076"/>
      <pc:docMkLst>
        <pc:docMk/>
      </pc:docMkLst>
      <pc:sldChg chg="modSp mod">
        <pc:chgData name="James Sandbach" userId="34f71559f42f4e8e" providerId="LiveId" clId="{68E491ED-ACCB-43C1-9C5D-6B233A44B9F1}" dt="2022-11-20T13:51:02.238" v="113" actId="1076"/>
        <pc:sldMkLst>
          <pc:docMk/>
          <pc:sldMk cId="0" sldId="259"/>
        </pc:sldMkLst>
        <pc:picChg chg="mod">
          <ac:chgData name="James Sandbach" userId="34f71559f42f4e8e" providerId="LiveId" clId="{68E491ED-ACCB-43C1-9C5D-6B233A44B9F1}" dt="2022-11-20T13:51:02.238" v="113" actId="1076"/>
          <ac:picMkLst>
            <pc:docMk/>
            <pc:sldMk cId="0" sldId="259"/>
            <ac:picMk id="2" creationId="{C2EAA6D4-23A9-A4D6-120F-D4935F5ABF5A}"/>
          </ac:picMkLst>
        </pc:picChg>
      </pc:sldChg>
      <pc:sldChg chg="modSp mod">
        <pc:chgData name="James Sandbach" userId="34f71559f42f4e8e" providerId="LiveId" clId="{68E491ED-ACCB-43C1-9C5D-6B233A44B9F1}" dt="2022-11-20T14:04:22.740" v="310" actId="20577"/>
        <pc:sldMkLst>
          <pc:docMk/>
          <pc:sldMk cId="0" sldId="264"/>
        </pc:sldMkLst>
        <pc:graphicFrameChg chg="modGraphic">
          <ac:chgData name="James Sandbach" userId="34f71559f42f4e8e" providerId="LiveId" clId="{68E491ED-ACCB-43C1-9C5D-6B233A44B9F1}" dt="2022-11-20T14:04:22.740" v="310" actId="20577"/>
          <ac:graphicFrameMkLst>
            <pc:docMk/>
            <pc:sldMk cId="0" sldId="264"/>
            <ac:graphicFrameMk id="152" creationId="{00000000-0000-0000-0000-000000000000}"/>
          </ac:graphicFrameMkLst>
        </pc:graphicFrameChg>
      </pc:sldChg>
      <pc:sldChg chg="modSp mod">
        <pc:chgData name="James Sandbach" userId="34f71559f42f4e8e" providerId="LiveId" clId="{68E491ED-ACCB-43C1-9C5D-6B233A44B9F1}" dt="2022-11-20T20:44:28.835" v="1821" actId="14100"/>
        <pc:sldMkLst>
          <pc:docMk/>
          <pc:sldMk cId="0" sldId="267"/>
        </pc:sldMkLst>
        <pc:spChg chg="mod">
          <ac:chgData name="James Sandbach" userId="34f71559f42f4e8e" providerId="LiveId" clId="{68E491ED-ACCB-43C1-9C5D-6B233A44B9F1}" dt="2022-11-20T20:43:03.429" v="1721" actId="20577"/>
          <ac:spMkLst>
            <pc:docMk/>
            <pc:sldMk cId="0" sldId="267"/>
            <ac:spMk id="171" creationId="{00000000-0000-0000-0000-000000000000}"/>
          </ac:spMkLst>
        </pc:spChg>
        <pc:spChg chg="mod">
          <ac:chgData name="James Sandbach" userId="34f71559f42f4e8e" providerId="LiveId" clId="{68E491ED-ACCB-43C1-9C5D-6B233A44B9F1}" dt="2022-11-20T20:44:28.835" v="1821" actId="14100"/>
          <ac:spMkLst>
            <pc:docMk/>
            <pc:sldMk cId="0" sldId="267"/>
            <ac:spMk id="172" creationId="{00000000-0000-0000-0000-000000000000}"/>
          </ac:spMkLst>
        </pc:spChg>
      </pc:sldChg>
      <pc:sldChg chg="addSp delSp modSp add mod">
        <pc:chgData name="James Sandbach" userId="34f71559f42f4e8e" providerId="LiveId" clId="{68E491ED-ACCB-43C1-9C5D-6B233A44B9F1}" dt="2022-11-20T20:54:50.939" v="1822" actId="1076"/>
        <pc:sldMkLst>
          <pc:docMk/>
          <pc:sldMk cId="0" sldId="269"/>
        </pc:sldMkLst>
        <pc:spChg chg="mod">
          <ac:chgData name="James Sandbach" userId="34f71559f42f4e8e" providerId="LiveId" clId="{68E491ED-ACCB-43C1-9C5D-6B233A44B9F1}" dt="2022-11-20T14:34:28.564" v="817" actId="20577"/>
          <ac:spMkLst>
            <pc:docMk/>
            <pc:sldMk cId="0" sldId="269"/>
            <ac:spMk id="196" creationId="{00000000-0000-0000-0000-000000000000}"/>
          </ac:spMkLst>
        </pc:spChg>
        <pc:spChg chg="mod">
          <ac:chgData name="James Sandbach" userId="34f71559f42f4e8e" providerId="LiveId" clId="{68E491ED-ACCB-43C1-9C5D-6B233A44B9F1}" dt="2022-11-20T16:30:34.677" v="1213" actId="20577"/>
          <ac:spMkLst>
            <pc:docMk/>
            <pc:sldMk cId="0" sldId="269"/>
            <ac:spMk id="197" creationId="{00000000-0000-0000-0000-000000000000}"/>
          </ac:spMkLst>
        </pc:spChg>
        <pc:spChg chg="mod">
          <ac:chgData name="James Sandbach" userId="34f71559f42f4e8e" providerId="LiveId" clId="{68E491ED-ACCB-43C1-9C5D-6B233A44B9F1}" dt="2022-11-20T16:02:05.119" v="934" actId="20577"/>
          <ac:spMkLst>
            <pc:docMk/>
            <pc:sldMk cId="0" sldId="269"/>
            <ac:spMk id="198" creationId="{00000000-0000-0000-0000-000000000000}"/>
          </ac:spMkLst>
        </pc:spChg>
        <pc:spChg chg="mod">
          <ac:chgData name="James Sandbach" userId="34f71559f42f4e8e" providerId="LiveId" clId="{68E491ED-ACCB-43C1-9C5D-6B233A44B9F1}" dt="2022-11-20T16:24:11.569" v="1180" actId="255"/>
          <ac:spMkLst>
            <pc:docMk/>
            <pc:sldMk cId="0" sldId="269"/>
            <ac:spMk id="199" creationId="{00000000-0000-0000-0000-000000000000}"/>
          </ac:spMkLst>
        </pc:spChg>
        <pc:picChg chg="add mod">
          <ac:chgData name="James Sandbach" userId="34f71559f42f4e8e" providerId="LiveId" clId="{68E491ED-ACCB-43C1-9C5D-6B233A44B9F1}" dt="2022-11-20T16:30:52.923" v="1215" actId="1076"/>
          <ac:picMkLst>
            <pc:docMk/>
            <pc:sldMk cId="0" sldId="269"/>
            <ac:picMk id="2" creationId="{185BEAA8-38D3-F0D9-4B6F-6E0FF39D6865}"/>
          </ac:picMkLst>
        </pc:picChg>
        <pc:picChg chg="del">
          <ac:chgData name="James Sandbach" userId="34f71559f42f4e8e" providerId="LiveId" clId="{68E491ED-ACCB-43C1-9C5D-6B233A44B9F1}" dt="2022-11-20T16:30:11.242" v="1205" actId="21"/>
          <ac:picMkLst>
            <pc:docMk/>
            <pc:sldMk cId="0" sldId="269"/>
            <ac:picMk id="3" creationId="{74C6F801-136A-B607-691E-FE7338F56B9B}"/>
          </ac:picMkLst>
        </pc:picChg>
        <pc:picChg chg="mod">
          <ac:chgData name="James Sandbach" userId="34f71559f42f4e8e" providerId="LiveId" clId="{68E491ED-ACCB-43C1-9C5D-6B233A44B9F1}" dt="2022-11-20T20:54:50.939" v="1822" actId="1076"/>
          <ac:picMkLst>
            <pc:docMk/>
            <pc:sldMk cId="0" sldId="269"/>
            <ac:picMk id="193" creationId="{00000000-0000-0000-0000-000000000000}"/>
          </ac:picMkLst>
        </pc:picChg>
      </pc:sldChg>
      <pc:sldChg chg="addSp delSp modSp add mod">
        <pc:chgData name="James Sandbach" userId="34f71559f42f4e8e" providerId="LiveId" clId="{68E491ED-ACCB-43C1-9C5D-6B233A44B9F1}" dt="2022-11-20T20:40:53.665" v="1684" actId="255"/>
        <pc:sldMkLst>
          <pc:docMk/>
          <pc:sldMk cId="0" sldId="271"/>
        </pc:sldMkLst>
        <pc:spChg chg="mod">
          <ac:chgData name="James Sandbach" userId="34f71559f42f4e8e" providerId="LiveId" clId="{68E491ED-ACCB-43C1-9C5D-6B233A44B9F1}" dt="2022-11-20T20:40:53.665" v="1684" actId="255"/>
          <ac:spMkLst>
            <pc:docMk/>
            <pc:sldMk cId="0" sldId="271"/>
            <ac:spMk id="222" creationId="{00000000-0000-0000-0000-000000000000}"/>
          </ac:spMkLst>
        </pc:spChg>
        <pc:spChg chg="mod">
          <ac:chgData name="James Sandbach" userId="34f71559f42f4e8e" providerId="LiveId" clId="{68E491ED-ACCB-43C1-9C5D-6B233A44B9F1}" dt="2022-11-20T13:40:37.479" v="21" actId="20577"/>
          <ac:spMkLst>
            <pc:docMk/>
            <pc:sldMk cId="0" sldId="271"/>
            <ac:spMk id="223" creationId="{00000000-0000-0000-0000-000000000000}"/>
          </ac:spMkLst>
        </pc:spChg>
        <pc:picChg chg="add mod">
          <ac:chgData name="James Sandbach" userId="34f71559f42f4e8e" providerId="LiveId" clId="{68E491ED-ACCB-43C1-9C5D-6B233A44B9F1}" dt="2022-11-20T20:08:56.637" v="1655" actId="1076"/>
          <ac:picMkLst>
            <pc:docMk/>
            <pc:sldMk cId="0" sldId="271"/>
            <ac:picMk id="1026" creationId="{1D426BD0-9A44-2926-405B-11350EDA11C3}"/>
          </ac:picMkLst>
        </pc:picChg>
        <pc:picChg chg="add del mod">
          <ac:chgData name="James Sandbach" userId="34f71559f42f4e8e" providerId="LiveId" clId="{68E491ED-ACCB-43C1-9C5D-6B233A44B9F1}" dt="2022-11-20T14:29:57.258" v="792" actId="478"/>
          <ac:picMkLst>
            <pc:docMk/>
            <pc:sldMk cId="0" sldId="271"/>
            <ac:picMk id="1028" creationId="{17D66F7F-3812-76E1-7346-C9458F848A9D}"/>
          </ac:picMkLst>
        </pc:picChg>
        <pc:picChg chg="add mod">
          <ac:chgData name="James Sandbach" userId="34f71559f42f4e8e" providerId="LiveId" clId="{68E491ED-ACCB-43C1-9C5D-6B233A44B9F1}" dt="2022-11-20T20:08:59.590" v="1656" actId="1076"/>
          <ac:picMkLst>
            <pc:docMk/>
            <pc:sldMk cId="0" sldId="271"/>
            <ac:picMk id="1030" creationId="{C9A2DC49-C59B-0541-E5EC-C6A46D93A71A}"/>
          </ac:picMkLst>
        </pc:picChg>
      </pc:sldChg>
      <pc:sldChg chg="modSp add mod">
        <pc:chgData name="James Sandbach" userId="34f71559f42f4e8e" providerId="LiveId" clId="{68E491ED-ACCB-43C1-9C5D-6B233A44B9F1}" dt="2022-11-20T20:38:15.509" v="1674" actId="20577"/>
        <pc:sldMkLst>
          <pc:docMk/>
          <pc:sldMk cId="0" sldId="273"/>
        </pc:sldMkLst>
        <pc:spChg chg="mod">
          <ac:chgData name="James Sandbach" userId="34f71559f42f4e8e" providerId="LiveId" clId="{68E491ED-ACCB-43C1-9C5D-6B233A44B9F1}" dt="2022-11-20T20:38:06.189" v="1672" actId="1076"/>
          <ac:spMkLst>
            <pc:docMk/>
            <pc:sldMk cId="0" sldId="273"/>
            <ac:spMk id="244" creationId="{00000000-0000-0000-0000-000000000000}"/>
          </ac:spMkLst>
        </pc:spChg>
        <pc:graphicFrameChg chg="mod modGraphic">
          <ac:chgData name="James Sandbach" userId="34f71559f42f4e8e" providerId="LiveId" clId="{68E491ED-ACCB-43C1-9C5D-6B233A44B9F1}" dt="2022-11-20T20:38:15.509" v="1674" actId="20577"/>
          <ac:graphicFrameMkLst>
            <pc:docMk/>
            <pc:sldMk cId="0" sldId="273"/>
            <ac:graphicFrameMk id="243" creationId="{00000000-0000-0000-0000-000000000000}"/>
          </ac:graphicFrameMkLst>
        </pc:graphicFrameChg>
      </pc:sldChg>
      <pc:sldChg chg="modSp mod">
        <pc:chgData name="James Sandbach" userId="34f71559f42f4e8e" providerId="LiveId" clId="{68E491ED-ACCB-43C1-9C5D-6B233A44B9F1}" dt="2022-11-20T20:07:39.071" v="1649" actId="20577"/>
        <pc:sldMkLst>
          <pc:docMk/>
          <pc:sldMk cId="0" sldId="278"/>
        </pc:sldMkLst>
        <pc:spChg chg="mod">
          <ac:chgData name="James Sandbach" userId="34f71559f42f4e8e" providerId="LiveId" clId="{68E491ED-ACCB-43C1-9C5D-6B233A44B9F1}" dt="2022-11-20T20:07:39.071" v="1649" actId="20577"/>
          <ac:spMkLst>
            <pc:docMk/>
            <pc:sldMk cId="0" sldId="278"/>
            <ac:spMk id="294" creationId="{00000000-0000-0000-0000-000000000000}"/>
          </ac:spMkLst>
        </pc:spChg>
      </pc:sldChg>
      <pc:sldChg chg="addSp delSp modSp add mod">
        <pc:chgData name="James Sandbach" userId="34f71559f42f4e8e" providerId="LiveId" clId="{68E491ED-ACCB-43C1-9C5D-6B233A44B9F1}" dt="2022-11-20T20:41:46.804" v="1685" actId="14100"/>
        <pc:sldMkLst>
          <pc:docMk/>
          <pc:sldMk cId="118593331" sldId="279"/>
        </pc:sldMkLst>
        <pc:spChg chg="add del">
          <ac:chgData name="James Sandbach" userId="34f71559f42f4e8e" providerId="LiveId" clId="{68E491ED-ACCB-43C1-9C5D-6B233A44B9F1}" dt="2022-11-20T16:28:14.191" v="1197" actId="22"/>
          <ac:spMkLst>
            <pc:docMk/>
            <pc:sldMk cId="118593331" sldId="279"/>
            <ac:spMk id="5" creationId="{F8A0BE59-18B6-F142-9CD6-1E737834B41F}"/>
          </ac:spMkLst>
        </pc:spChg>
        <pc:spChg chg="mod">
          <ac:chgData name="James Sandbach" userId="34f71559f42f4e8e" providerId="LiveId" clId="{68E491ED-ACCB-43C1-9C5D-6B233A44B9F1}" dt="2022-11-20T14:34:36.341" v="819" actId="20577"/>
          <ac:spMkLst>
            <pc:docMk/>
            <pc:sldMk cId="118593331" sldId="279"/>
            <ac:spMk id="196" creationId="{00000000-0000-0000-0000-000000000000}"/>
          </ac:spMkLst>
        </pc:spChg>
        <pc:spChg chg="mod">
          <ac:chgData name="James Sandbach" userId="34f71559f42f4e8e" providerId="LiveId" clId="{68E491ED-ACCB-43C1-9C5D-6B233A44B9F1}" dt="2022-11-20T16:25:31.985" v="1193" actId="255"/>
          <ac:spMkLst>
            <pc:docMk/>
            <pc:sldMk cId="118593331" sldId="279"/>
            <ac:spMk id="197" creationId="{00000000-0000-0000-0000-000000000000}"/>
          </ac:spMkLst>
        </pc:spChg>
        <pc:spChg chg="mod">
          <ac:chgData name="James Sandbach" userId="34f71559f42f4e8e" providerId="LiveId" clId="{68E491ED-ACCB-43C1-9C5D-6B233A44B9F1}" dt="2022-11-20T20:41:46.804" v="1685" actId="14100"/>
          <ac:spMkLst>
            <pc:docMk/>
            <pc:sldMk cId="118593331" sldId="279"/>
            <ac:spMk id="198" creationId="{00000000-0000-0000-0000-000000000000}"/>
          </ac:spMkLst>
        </pc:spChg>
        <pc:spChg chg="mod">
          <ac:chgData name="James Sandbach" userId="34f71559f42f4e8e" providerId="LiveId" clId="{68E491ED-ACCB-43C1-9C5D-6B233A44B9F1}" dt="2022-11-20T20:03:39.157" v="1578" actId="20577"/>
          <ac:spMkLst>
            <pc:docMk/>
            <pc:sldMk cId="118593331" sldId="279"/>
            <ac:spMk id="199" creationId="{00000000-0000-0000-0000-000000000000}"/>
          </ac:spMkLst>
        </pc:spChg>
        <pc:picChg chg="add del mod">
          <ac:chgData name="James Sandbach" userId="34f71559f42f4e8e" providerId="LiveId" clId="{68E491ED-ACCB-43C1-9C5D-6B233A44B9F1}" dt="2022-11-20T16:34:43.341" v="1216" actId="478"/>
          <ac:picMkLst>
            <pc:docMk/>
            <pc:sldMk cId="118593331" sldId="279"/>
            <ac:picMk id="2" creationId="{7CB0EF01-485D-164B-079F-1ECFB4100B7D}"/>
          </ac:picMkLst>
        </pc:picChg>
        <pc:picChg chg="del mod">
          <ac:chgData name="James Sandbach" userId="34f71559f42f4e8e" providerId="LiveId" clId="{68E491ED-ACCB-43C1-9C5D-6B233A44B9F1}" dt="2022-11-20T16:28:09.198" v="1195" actId="478"/>
          <ac:picMkLst>
            <pc:docMk/>
            <pc:sldMk cId="118593331" sldId="279"/>
            <ac:picMk id="3" creationId="{74C6F801-136A-B607-691E-FE7338F56B9B}"/>
          </ac:picMkLst>
        </pc:picChg>
        <pc:picChg chg="add mod">
          <ac:chgData name="James Sandbach" userId="34f71559f42f4e8e" providerId="LiveId" clId="{68E491ED-ACCB-43C1-9C5D-6B233A44B9F1}" dt="2022-11-20T16:30:24.101" v="1210" actId="1076"/>
          <ac:picMkLst>
            <pc:docMk/>
            <pc:sldMk cId="118593331" sldId="279"/>
            <ac:picMk id="6" creationId="{61D68636-7224-075E-71F7-A2ECB0BE7BFC}"/>
          </ac:picMkLst>
        </pc:picChg>
        <pc:picChg chg="add mod">
          <ac:chgData name="James Sandbach" userId="34f71559f42f4e8e" providerId="LiveId" clId="{68E491ED-ACCB-43C1-9C5D-6B233A44B9F1}" dt="2022-11-20T16:34:50.491" v="1219" actId="14100"/>
          <ac:picMkLst>
            <pc:docMk/>
            <pc:sldMk cId="118593331" sldId="279"/>
            <ac:picMk id="7" creationId="{C42606D1-43C0-5D16-C873-D0C436776F5B}"/>
          </ac:picMkLst>
        </pc:picChg>
        <pc:picChg chg="add mod">
          <ac:chgData name="James Sandbach" userId="34f71559f42f4e8e" providerId="LiveId" clId="{68E491ED-ACCB-43C1-9C5D-6B233A44B9F1}" dt="2022-11-20T20:04:41.681" v="1581" actId="1076"/>
          <ac:picMkLst>
            <pc:docMk/>
            <pc:sldMk cId="118593331" sldId="279"/>
            <ac:picMk id="8" creationId="{5D48805F-504A-BC7D-584E-D3D0ACDCDE3D}"/>
          </ac:picMkLst>
        </pc:picChg>
        <pc:picChg chg="del">
          <ac:chgData name="James Sandbach" userId="34f71559f42f4e8e" providerId="LiveId" clId="{68E491ED-ACCB-43C1-9C5D-6B233A44B9F1}" dt="2022-11-20T14:15:05.614" v="509" actId="478"/>
          <ac:picMkLst>
            <pc:docMk/>
            <pc:sldMk cId="118593331" sldId="279"/>
            <ac:picMk id="193" creationId="{00000000-0000-0000-0000-000000000000}"/>
          </ac:picMkLst>
        </pc:picChg>
        <pc:picChg chg="del">
          <ac:chgData name="James Sandbach" userId="34f71559f42f4e8e" providerId="LiveId" clId="{68E491ED-ACCB-43C1-9C5D-6B233A44B9F1}" dt="2022-11-20T20:04:36.187" v="1579" actId="478"/>
          <ac:picMkLst>
            <pc:docMk/>
            <pc:sldMk cId="118593331" sldId="279"/>
            <ac:picMk id="194" creationId="{00000000-0000-0000-0000-000000000000}"/>
          </ac:picMkLst>
        </pc:picChg>
        <pc:picChg chg="add del mod">
          <ac:chgData name="James Sandbach" userId="34f71559f42f4e8e" providerId="LiveId" clId="{68E491ED-ACCB-43C1-9C5D-6B233A44B9F1}" dt="2022-11-20T16:30:18.212" v="1208" actId="478"/>
          <ac:picMkLst>
            <pc:docMk/>
            <pc:sldMk cId="118593331" sldId="279"/>
            <ac:picMk id="2050" creationId="{3B96A6CB-9A8D-1CBE-DA5F-9A3EBD758B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42bbaceda5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42bbaceda5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c4d348636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c4d348636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4bf32cd8a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a4bf32cd8a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d436ea1f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d436ea1f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Before we begin, a some housekeeping</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We’ll be using </a:t>
            </a:r>
            <a:r>
              <a:rPr lang="en-GB" sz="1200">
                <a:solidFill>
                  <a:schemeClr val="dk1"/>
                </a:solidFill>
                <a:highlight>
                  <a:srgbClr val="FF9900"/>
                </a:highlight>
                <a:latin typeface="Open Sans"/>
                <a:ea typeface="Open Sans"/>
                <a:cs typeface="Open Sans"/>
                <a:sym typeface="Open Sans"/>
              </a:rPr>
              <a:t>INSERT PLATFORMS, TECHNOLOGY HERE</a:t>
            </a:r>
            <a:endParaRPr sz="1200">
              <a:solidFill>
                <a:schemeClr val="dk1"/>
              </a:solidFill>
              <a:highlight>
                <a:srgbClr val="FF9900"/>
              </a:highlight>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Closed captions are available - click ‘More’ or ‘Transcript’ and select ‘Hide/Show Subtitle’.</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If you’re having any technical difficulties, tell us in the chat function and one of the team will try to help you. </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We shared our safer spaces agreement for events on the conference website and Workplace, ahead of conference. Just as a reminder, please be respectful to all attendees and speakers, and be mindful of the language you use in chat or when asking questions. </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GB" sz="1200">
                <a:solidFill>
                  <a:schemeClr val="dk1"/>
                </a:solidFill>
                <a:highlight>
                  <a:srgbClr val="FF9900"/>
                </a:highlight>
                <a:latin typeface="Open Sans"/>
                <a:ea typeface="Open Sans"/>
                <a:cs typeface="Open Sans"/>
                <a:sym typeface="Open Sans"/>
              </a:rPr>
              <a:t>IF APPROPRIATE - DELETE IF NOT: </a:t>
            </a:r>
            <a:r>
              <a:rPr lang="en-GB" sz="1200">
                <a:solidFill>
                  <a:schemeClr val="dk1"/>
                </a:solidFill>
                <a:latin typeface="Open Sans"/>
                <a:ea typeface="Open Sans"/>
                <a:cs typeface="Open Sans"/>
                <a:sym typeface="Open Sans"/>
              </a:rPr>
              <a:t>We are recording this part of the session but not the breakout room discussions. We’ll share the session recording on the annual conference Workplace group soon.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c4e6656b5_2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c4e6656b5_2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4bf32cd8a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4bf32cd8a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a4bf32cd8a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a4bf32cd8a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c4d348636_1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c4d348636_1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c4d348636_1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9c4d348636_1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c4d348636_1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9c4d348636_1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3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9c4d348636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9c4d348636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Heritage cover slide_1">
    <p:bg>
      <p:bgPr>
        <a:solidFill>
          <a:srgbClr val="9A1D4E"/>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540000" y="433472"/>
            <a:ext cx="8064000" cy="1196100"/>
          </a:xfrm>
          <a:prstGeom prst="rect">
            <a:avLst/>
          </a:prstGeom>
          <a:noFill/>
          <a:ln>
            <a:noFill/>
          </a:ln>
        </p:spPr>
        <p:txBody>
          <a:bodyPr spcFirstLastPara="1" wrap="square" lIns="0" tIns="0" rIns="91425" bIns="0" anchor="t" anchorCtr="0">
            <a:noAutofit/>
          </a:bodyPr>
          <a:lstStyle>
            <a:lvl1pPr marL="0" marR="0" lvl="0" indent="0" algn="l" rtl="0">
              <a:lnSpc>
                <a:spcPct val="100000"/>
              </a:lnSpc>
              <a:spcBef>
                <a:spcPts val="0"/>
              </a:spcBef>
              <a:spcAft>
                <a:spcPts val="0"/>
              </a:spcAft>
              <a:buClr>
                <a:srgbClr val="D4E5EF"/>
              </a:buClr>
              <a:buSzPts val="3000"/>
              <a:buFont typeface="Open Sans"/>
              <a:buNone/>
              <a:defRPr sz="4400" b="1" i="0" u="none" strike="noStrike" cap="none">
                <a:solidFill>
                  <a:srgbClr val="D4E5EF"/>
                </a:solidFill>
                <a:latin typeface="Open Sans"/>
                <a:ea typeface="Open Sans"/>
                <a:cs typeface="Open Sans"/>
                <a:sym typeface="Open Sans"/>
              </a:defRPr>
            </a:lvl1pPr>
            <a:lvl2pPr lvl="1" indent="0" rtl="0">
              <a:spcBef>
                <a:spcPts val="0"/>
              </a:spcBef>
              <a:spcAft>
                <a:spcPts val="0"/>
              </a:spcAft>
              <a:buSzPts val="2800"/>
              <a:buFont typeface="Arial"/>
              <a:buNone/>
              <a:defRPr sz="1800"/>
            </a:lvl2pPr>
            <a:lvl3pPr lvl="2" indent="0" rtl="0">
              <a:spcBef>
                <a:spcPts val="0"/>
              </a:spcBef>
              <a:spcAft>
                <a:spcPts val="0"/>
              </a:spcAft>
              <a:buSzPts val="2800"/>
              <a:buFont typeface="Arial"/>
              <a:buNone/>
              <a:defRPr sz="1800"/>
            </a:lvl3pPr>
            <a:lvl4pPr lvl="3" indent="0" rtl="0">
              <a:spcBef>
                <a:spcPts val="0"/>
              </a:spcBef>
              <a:spcAft>
                <a:spcPts val="0"/>
              </a:spcAft>
              <a:buSzPts val="2800"/>
              <a:buFont typeface="Arial"/>
              <a:buNone/>
              <a:defRPr sz="1800"/>
            </a:lvl4pPr>
            <a:lvl5pPr lvl="4" indent="0" rtl="0">
              <a:spcBef>
                <a:spcPts val="0"/>
              </a:spcBef>
              <a:spcAft>
                <a:spcPts val="0"/>
              </a:spcAft>
              <a:buSzPts val="2800"/>
              <a:buFont typeface="Arial"/>
              <a:buNone/>
              <a:defRPr sz="1800"/>
            </a:lvl5pPr>
            <a:lvl6pPr lvl="5" indent="0" rtl="0">
              <a:spcBef>
                <a:spcPts val="0"/>
              </a:spcBef>
              <a:spcAft>
                <a:spcPts val="0"/>
              </a:spcAft>
              <a:buSzPts val="2800"/>
              <a:buFont typeface="Arial"/>
              <a:buNone/>
              <a:defRPr sz="1800"/>
            </a:lvl6pPr>
            <a:lvl7pPr lvl="6" indent="0" rtl="0">
              <a:spcBef>
                <a:spcPts val="0"/>
              </a:spcBef>
              <a:spcAft>
                <a:spcPts val="0"/>
              </a:spcAft>
              <a:buSzPts val="2800"/>
              <a:buFont typeface="Arial"/>
              <a:buNone/>
              <a:defRPr sz="1800"/>
            </a:lvl7pPr>
            <a:lvl8pPr lvl="7" indent="0" rtl="0">
              <a:spcBef>
                <a:spcPts val="0"/>
              </a:spcBef>
              <a:spcAft>
                <a:spcPts val="0"/>
              </a:spcAft>
              <a:buSzPts val="2800"/>
              <a:buFont typeface="Arial"/>
              <a:buNone/>
              <a:defRPr sz="1800"/>
            </a:lvl8pPr>
            <a:lvl9pPr lvl="8" indent="0" rtl="0">
              <a:spcBef>
                <a:spcPts val="0"/>
              </a:spcBef>
              <a:spcAft>
                <a:spcPts val="0"/>
              </a:spcAft>
              <a:buSzPts val="2800"/>
              <a:buFont typeface="Arial"/>
              <a:buNone/>
              <a:defRPr sz="1800"/>
            </a:lvl9pPr>
          </a:lstStyle>
          <a:p>
            <a:endParaRPr/>
          </a:p>
        </p:txBody>
      </p:sp>
      <p:sp>
        <p:nvSpPr>
          <p:cNvPr id="24" name="Google Shape;24;p3"/>
          <p:cNvSpPr txBox="1">
            <a:spLocks noGrp="1"/>
          </p:cNvSpPr>
          <p:nvPr>
            <p:ph type="body" idx="1"/>
          </p:nvPr>
        </p:nvSpPr>
        <p:spPr>
          <a:xfrm>
            <a:off x="540000" y="1976400"/>
            <a:ext cx="6605700" cy="1038300"/>
          </a:xfrm>
          <a:prstGeom prst="rect">
            <a:avLst/>
          </a:prstGeom>
          <a:noFill/>
          <a:ln>
            <a:noFill/>
          </a:ln>
        </p:spPr>
        <p:txBody>
          <a:bodyPr spcFirstLastPara="1" wrap="square" lIns="0" tIns="0" rIns="91425" bIns="0" anchor="t" anchorCtr="0">
            <a:noAutofit/>
          </a:bodyPr>
          <a:lstStyle>
            <a:lvl1pPr marL="457200" marR="0" lvl="0" indent="-228600" rtl="0">
              <a:lnSpc>
                <a:spcPct val="100000"/>
              </a:lnSpc>
              <a:spcBef>
                <a:spcPts val="400"/>
              </a:spcBef>
              <a:spcAft>
                <a:spcPts val="0"/>
              </a:spcAft>
              <a:buClr>
                <a:srgbClr val="D4E5EF"/>
              </a:buClr>
              <a:buSzPts val="1800"/>
              <a:buNone/>
              <a:defRPr sz="2000" i="0" u="none" strike="noStrike" cap="none">
                <a:solidFill>
                  <a:srgbClr val="D4E5EF"/>
                </a:solidFill>
              </a:defRPr>
            </a:lvl1pPr>
            <a:lvl2pPr marL="914400" marR="0" lvl="1" indent="-406400" rtl="0">
              <a:lnSpc>
                <a:spcPct val="100000"/>
              </a:lnSpc>
              <a:spcBef>
                <a:spcPts val="1000"/>
              </a:spcBef>
              <a:spcAft>
                <a:spcPts val="0"/>
              </a:spcAft>
              <a:buClr>
                <a:srgbClr val="D4E5EF"/>
              </a:buClr>
              <a:buSzPts val="2800"/>
              <a:buChar char="–"/>
              <a:defRPr sz="2800" i="0" u="none" strike="noStrike" cap="none">
                <a:solidFill>
                  <a:srgbClr val="D4E5EF"/>
                </a:solidFill>
              </a:defRPr>
            </a:lvl2pPr>
            <a:lvl3pPr marL="1371600" marR="0" lvl="2" indent="-381000" rtl="0">
              <a:lnSpc>
                <a:spcPct val="100000"/>
              </a:lnSpc>
              <a:spcBef>
                <a:spcPts val="1000"/>
              </a:spcBef>
              <a:spcAft>
                <a:spcPts val="0"/>
              </a:spcAft>
              <a:buClr>
                <a:srgbClr val="D4E5EF"/>
              </a:buClr>
              <a:buSzPts val="2400"/>
              <a:buChar char="•"/>
              <a:defRPr sz="2400" i="0" u="none" strike="noStrike" cap="none">
                <a:solidFill>
                  <a:srgbClr val="D4E5EF"/>
                </a:solidFill>
              </a:defRPr>
            </a:lvl3pPr>
            <a:lvl4pPr marL="1828800" marR="0" lvl="3" indent="-355600" rtl="0">
              <a:lnSpc>
                <a:spcPct val="100000"/>
              </a:lnSpc>
              <a:spcBef>
                <a:spcPts val="1000"/>
              </a:spcBef>
              <a:spcAft>
                <a:spcPts val="0"/>
              </a:spcAft>
              <a:buClr>
                <a:srgbClr val="D4E5EF"/>
              </a:buClr>
              <a:buSzPts val="2000"/>
              <a:buChar char="–"/>
              <a:defRPr sz="2000" i="0" u="none" strike="noStrike" cap="none">
                <a:solidFill>
                  <a:srgbClr val="D4E5EF"/>
                </a:solidFill>
              </a:defRPr>
            </a:lvl4pPr>
            <a:lvl5pPr marL="2286000" marR="0" lvl="4" indent="-355600" rtl="0">
              <a:lnSpc>
                <a:spcPct val="100000"/>
              </a:lnSpc>
              <a:spcBef>
                <a:spcPts val="1000"/>
              </a:spcBef>
              <a:spcAft>
                <a:spcPts val="0"/>
              </a:spcAft>
              <a:buClr>
                <a:srgbClr val="D4E5EF"/>
              </a:buClr>
              <a:buSzPts val="2000"/>
              <a:buChar char="»"/>
              <a:defRPr sz="2000" i="0" u="none" strike="noStrike" cap="none">
                <a:solidFill>
                  <a:srgbClr val="D4E5EF"/>
                </a:solidFill>
              </a:defRPr>
            </a:lvl5pPr>
            <a:lvl6pPr marL="2743200" marR="0" lvl="5" indent="-355600" rtl="0">
              <a:lnSpc>
                <a:spcPct val="100000"/>
              </a:lnSpc>
              <a:spcBef>
                <a:spcPts val="1000"/>
              </a:spcBef>
              <a:spcAft>
                <a:spcPts val="0"/>
              </a:spcAft>
              <a:buClr>
                <a:srgbClr val="D4E5EF"/>
              </a:buClr>
              <a:buSzPts val="2000"/>
              <a:buChar char="•"/>
              <a:defRPr sz="2000" i="0" u="none" strike="noStrike" cap="none">
                <a:solidFill>
                  <a:srgbClr val="D4E5EF"/>
                </a:solidFill>
              </a:defRPr>
            </a:lvl6pPr>
            <a:lvl7pPr marL="3200400" marR="0" lvl="6" indent="-355600" rtl="0">
              <a:lnSpc>
                <a:spcPct val="100000"/>
              </a:lnSpc>
              <a:spcBef>
                <a:spcPts val="1000"/>
              </a:spcBef>
              <a:spcAft>
                <a:spcPts val="0"/>
              </a:spcAft>
              <a:buClr>
                <a:srgbClr val="D4E5EF"/>
              </a:buClr>
              <a:buSzPts val="2000"/>
              <a:buChar char="•"/>
              <a:defRPr sz="2000" i="0" u="none" strike="noStrike" cap="none">
                <a:solidFill>
                  <a:srgbClr val="D4E5EF"/>
                </a:solidFill>
              </a:defRPr>
            </a:lvl7pPr>
            <a:lvl8pPr marL="3657600" marR="0" lvl="7" indent="-355600" rtl="0">
              <a:lnSpc>
                <a:spcPct val="100000"/>
              </a:lnSpc>
              <a:spcBef>
                <a:spcPts val="1000"/>
              </a:spcBef>
              <a:spcAft>
                <a:spcPts val="0"/>
              </a:spcAft>
              <a:buClr>
                <a:srgbClr val="D4E5EF"/>
              </a:buClr>
              <a:buSzPts val="2000"/>
              <a:buChar char="•"/>
              <a:defRPr sz="2000" i="0" u="none" strike="noStrike" cap="none">
                <a:solidFill>
                  <a:srgbClr val="D4E5EF"/>
                </a:solidFill>
              </a:defRPr>
            </a:lvl8pPr>
            <a:lvl9pPr marL="4114800" marR="0" lvl="8" indent="-355600" rtl="0">
              <a:lnSpc>
                <a:spcPct val="100000"/>
              </a:lnSpc>
              <a:spcBef>
                <a:spcPts val="1000"/>
              </a:spcBef>
              <a:spcAft>
                <a:spcPts val="1000"/>
              </a:spcAft>
              <a:buClr>
                <a:srgbClr val="D4E5EF"/>
              </a:buClr>
              <a:buSzPts val="2000"/>
              <a:buChar char="•"/>
              <a:defRPr sz="2000" i="0" u="none" strike="noStrike" cap="none">
                <a:solidFill>
                  <a:srgbClr val="D4E5EF"/>
                </a:solidFill>
              </a:defRPr>
            </a:lvl9pPr>
          </a:lstStyle>
          <a:p>
            <a:endParaRPr/>
          </a:p>
        </p:txBody>
      </p:sp>
      <p:pic>
        <p:nvPicPr>
          <p:cNvPr id="25" name="Google Shape;25;p3"/>
          <p:cNvPicPr preferRelativeResize="0"/>
          <p:nvPr/>
        </p:nvPicPr>
        <p:blipFill>
          <a:blip r:embed="rId2">
            <a:alphaModFix/>
          </a:blip>
          <a:stretch>
            <a:fillRect/>
          </a:stretch>
        </p:blipFill>
        <p:spPr>
          <a:xfrm>
            <a:off x="248150" y="3361525"/>
            <a:ext cx="1585149" cy="15851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 Plain text – White">
  <p:cSld name="CUSTOM_8_1_1">
    <p:bg>
      <p:bgPr>
        <a:no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540000" y="463800"/>
            <a:ext cx="8064000" cy="6132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highlight>
                  <a:srgbClr val="D4E5EF"/>
                </a:highlight>
              </a:defRPr>
            </a:lvl1pPr>
            <a:lvl2pPr lvl="1" rtl="0">
              <a:spcBef>
                <a:spcPts val="0"/>
              </a:spcBef>
              <a:spcAft>
                <a:spcPts val="0"/>
              </a:spcAft>
              <a:buClr>
                <a:srgbClr val="006278"/>
              </a:buClr>
              <a:buSzPts val="3000"/>
              <a:buNone/>
              <a:defRPr sz="3000">
                <a:solidFill>
                  <a:srgbClr val="006278"/>
                </a:solidFill>
              </a:defRPr>
            </a:lvl2pPr>
            <a:lvl3pPr lvl="2" rtl="0">
              <a:spcBef>
                <a:spcPts val="0"/>
              </a:spcBef>
              <a:spcAft>
                <a:spcPts val="0"/>
              </a:spcAft>
              <a:buClr>
                <a:srgbClr val="006278"/>
              </a:buClr>
              <a:buSzPts val="3000"/>
              <a:buNone/>
              <a:defRPr sz="3000">
                <a:solidFill>
                  <a:srgbClr val="006278"/>
                </a:solidFill>
              </a:defRPr>
            </a:lvl3pPr>
            <a:lvl4pPr lvl="3" rtl="0">
              <a:spcBef>
                <a:spcPts val="0"/>
              </a:spcBef>
              <a:spcAft>
                <a:spcPts val="0"/>
              </a:spcAft>
              <a:buClr>
                <a:srgbClr val="006278"/>
              </a:buClr>
              <a:buSzPts val="3000"/>
              <a:buNone/>
              <a:defRPr sz="3000">
                <a:solidFill>
                  <a:srgbClr val="006278"/>
                </a:solidFill>
              </a:defRPr>
            </a:lvl4pPr>
            <a:lvl5pPr lvl="4" rtl="0">
              <a:spcBef>
                <a:spcPts val="0"/>
              </a:spcBef>
              <a:spcAft>
                <a:spcPts val="0"/>
              </a:spcAft>
              <a:buClr>
                <a:srgbClr val="006278"/>
              </a:buClr>
              <a:buSzPts val="3000"/>
              <a:buNone/>
              <a:defRPr sz="3000">
                <a:solidFill>
                  <a:srgbClr val="006278"/>
                </a:solidFill>
              </a:defRPr>
            </a:lvl5pPr>
            <a:lvl6pPr lvl="5" rtl="0">
              <a:spcBef>
                <a:spcPts val="0"/>
              </a:spcBef>
              <a:spcAft>
                <a:spcPts val="0"/>
              </a:spcAft>
              <a:buClr>
                <a:srgbClr val="006278"/>
              </a:buClr>
              <a:buSzPts val="3000"/>
              <a:buNone/>
              <a:defRPr sz="3000">
                <a:solidFill>
                  <a:srgbClr val="006278"/>
                </a:solidFill>
              </a:defRPr>
            </a:lvl6pPr>
            <a:lvl7pPr lvl="6" rtl="0">
              <a:spcBef>
                <a:spcPts val="0"/>
              </a:spcBef>
              <a:spcAft>
                <a:spcPts val="0"/>
              </a:spcAft>
              <a:buClr>
                <a:srgbClr val="006278"/>
              </a:buClr>
              <a:buSzPts val="3000"/>
              <a:buNone/>
              <a:defRPr sz="3000">
                <a:solidFill>
                  <a:srgbClr val="006278"/>
                </a:solidFill>
              </a:defRPr>
            </a:lvl7pPr>
            <a:lvl8pPr lvl="7" rtl="0">
              <a:spcBef>
                <a:spcPts val="0"/>
              </a:spcBef>
              <a:spcAft>
                <a:spcPts val="0"/>
              </a:spcAft>
              <a:buClr>
                <a:srgbClr val="006278"/>
              </a:buClr>
              <a:buSzPts val="3000"/>
              <a:buNone/>
              <a:defRPr sz="3000">
                <a:solidFill>
                  <a:srgbClr val="006278"/>
                </a:solidFill>
              </a:defRPr>
            </a:lvl8pPr>
            <a:lvl9pPr lvl="8" rtl="0">
              <a:spcBef>
                <a:spcPts val="0"/>
              </a:spcBef>
              <a:spcAft>
                <a:spcPts val="0"/>
              </a:spcAft>
              <a:buClr>
                <a:srgbClr val="006278"/>
              </a:buClr>
              <a:buSzPts val="3000"/>
              <a:buNone/>
              <a:defRPr sz="3000">
                <a:solidFill>
                  <a:srgbClr val="006278"/>
                </a:solidFill>
              </a:defRPr>
            </a:lvl9pPr>
          </a:lstStyle>
          <a:p>
            <a:endParaRPr/>
          </a:p>
        </p:txBody>
      </p:sp>
      <p:sp>
        <p:nvSpPr>
          <p:cNvPr id="32" name="Google Shape;32;p5"/>
          <p:cNvSpPr txBox="1">
            <a:spLocks noGrp="1"/>
          </p:cNvSpPr>
          <p:nvPr>
            <p:ph type="body" idx="1"/>
          </p:nvPr>
        </p:nvSpPr>
        <p:spPr>
          <a:xfrm>
            <a:off x="540000" y="1367100"/>
            <a:ext cx="8064000" cy="34164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SzPts val="1800"/>
              <a:buChar char="●"/>
              <a:defRPr/>
            </a:lvl1pPr>
            <a:lvl2pPr marL="914400" lvl="1" indent="-317500" rtl="0">
              <a:lnSpc>
                <a:spcPct val="100000"/>
              </a:lnSpc>
              <a:spcBef>
                <a:spcPts val="1000"/>
              </a:spcBef>
              <a:spcAft>
                <a:spcPts val="0"/>
              </a:spcAft>
              <a:buSzPts val="1400"/>
              <a:buChar char="○"/>
              <a:defRPr/>
            </a:lvl2pPr>
            <a:lvl3pPr marL="1371600" lvl="2" indent="-317500" rtl="0">
              <a:lnSpc>
                <a:spcPct val="100000"/>
              </a:lnSpc>
              <a:spcBef>
                <a:spcPts val="1000"/>
              </a:spcBef>
              <a:spcAft>
                <a:spcPts val="0"/>
              </a:spcAft>
              <a:buSzPts val="1400"/>
              <a:buChar char="■"/>
              <a:defRPr/>
            </a:lvl3pPr>
            <a:lvl4pPr marL="1828800" lvl="3" indent="-317500" rtl="0">
              <a:lnSpc>
                <a:spcPct val="100000"/>
              </a:lnSpc>
              <a:spcBef>
                <a:spcPts val="1000"/>
              </a:spcBef>
              <a:spcAft>
                <a:spcPts val="0"/>
              </a:spcAft>
              <a:buSzPts val="1400"/>
              <a:buChar char="●"/>
              <a:defRPr/>
            </a:lvl4pPr>
            <a:lvl5pPr marL="2286000" lvl="4" indent="-317500" rtl="0">
              <a:lnSpc>
                <a:spcPct val="100000"/>
              </a:lnSpc>
              <a:spcBef>
                <a:spcPts val="1000"/>
              </a:spcBef>
              <a:spcAft>
                <a:spcPts val="0"/>
              </a:spcAft>
              <a:buSzPts val="1400"/>
              <a:buChar char="○"/>
              <a:defRPr/>
            </a:lvl5pPr>
            <a:lvl6pPr marL="2743200" lvl="5" indent="-317500" rtl="0">
              <a:lnSpc>
                <a:spcPct val="100000"/>
              </a:lnSpc>
              <a:spcBef>
                <a:spcPts val="1000"/>
              </a:spcBef>
              <a:spcAft>
                <a:spcPts val="0"/>
              </a:spcAft>
              <a:buSzPts val="1400"/>
              <a:buChar char="■"/>
              <a:defRPr/>
            </a:lvl6pPr>
            <a:lvl7pPr marL="3200400" lvl="6" indent="-317500" rtl="0">
              <a:lnSpc>
                <a:spcPct val="100000"/>
              </a:lnSpc>
              <a:spcBef>
                <a:spcPts val="1000"/>
              </a:spcBef>
              <a:spcAft>
                <a:spcPts val="0"/>
              </a:spcAft>
              <a:buSzPts val="1400"/>
              <a:buChar char="●"/>
              <a:defRPr/>
            </a:lvl7pPr>
            <a:lvl8pPr marL="3657600" lvl="7" indent="-317500" rtl="0">
              <a:lnSpc>
                <a:spcPct val="100000"/>
              </a:lnSpc>
              <a:spcBef>
                <a:spcPts val="1000"/>
              </a:spcBef>
              <a:spcAft>
                <a:spcPts val="0"/>
              </a:spcAft>
              <a:buSzPts val="1400"/>
              <a:buChar char="○"/>
              <a:defRPr/>
            </a:lvl8pPr>
            <a:lvl9pPr marL="4114800" lvl="8" indent="-317500" rtl="0">
              <a:lnSpc>
                <a:spcPct val="100000"/>
              </a:lnSpc>
              <a:spcBef>
                <a:spcPts val="1000"/>
              </a:spcBef>
              <a:spcAft>
                <a:spcPts val="10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 Graph / chart">
  <p:cSld name="CUSTOM_4">
    <p:spTree>
      <p:nvGrpSpPr>
        <p:cNvPr id="1" name="Shape 33"/>
        <p:cNvGrpSpPr/>
        <p:nvPr/>
      </p:nvGrpSpPr>
      <p:grpSpPr>
        <a:xfrm>
          <a:off x="0" y="0"/>
          <a:ext cx="0" cy="0"/>
          <a:chOff x="0" y="0"/>
          <a:chExt cx="0" cy="0"/>
        </a:xfrm>
      </p:grpSpPr>
      <p:sp>
        <p:nvSpPr>
          <p:cNvPr id="34" name="Google Shape;34;p6"/>
          <p:cNvSpPr/>
          <p:nvPr/>
        </p:nvSpPr>
        <p:spPr>
          <a:xfrm>
            <a:off x="0" y="-11675"/>
            <a:ext cx="3617100" cy="5175000"/>
          </a:xfrm>
          <a:prstGeom prst="rect">
            <a:avLst/>
          </a:prstGeom>
          <a:solidFill>
            <a:srgbClr val="9A1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CCEBA"/>
              </a:solidFill>
            </a:endParaRPr>
          </a:p>
        </p:txBody>
      </p:sp>
      <p:sp>
        <p:nvSpPr>
          <p:cNvPr id="35" name="Google Shape;35;p6"/>
          <p:cNvSpPr txBox="1">
            <a:spLocks noGrp="1"/>
          </p:cNvSpPr>
          <p:nvPr>
            <p:ph type="title"/>
          </p:nvPr>
        </p:nvSpPr>
        <p:spPr>
          <a:xfrm>
            <a:off x="540000" y="463800"/>
            <a:ext cx="2596500" cy="1119900"/>
          </a:xfrm>
          <a:prstGeom prst="rect">
            <a:avLst/>
          </a:prstGeom>
          <a:noFill/>
        </p:spPr>
        <p:txBody>
          <a:bodyPr spcFirstLastPara="1" wrap="square" lIns="0" tIns="0" rIns="0" bIns="0"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 name="Google Shape;36;p6"/>
          <p:cNvSpPr txBox="1">
            <a:spLocks noGrp="1"/>
          </p:cNvSpPr>
          <p:nvPr>
            <p:ph type="body" idx="1"/>
          </p:nvPr>
        </p:nvSpPr>
        <p:spPr>
          <a:xfrm>
            <a:off x="337200" y="1846075"/>
            <a:ext cx="2596500" cy="3151500"/>
          </a:xfrm>
          <a:prstGeom prst="rect">
            <a:avLst/>
          </a:prstGeom>
        </p:spPr>
        <p:txBody>
          <a:bodyPr spcFirstLastPara="1" wrap="square" lIns="0" tIns="0" rIns="0" bIns="0" anchor="t" anchorCtr="0">
            <a:noAutofit/>
          </a:bodyPr>
          <a:lstStyle>
            <a:lvl1pPr marL="457200" lvl="0" indent="-330200" rtl="0">
              <a:lnSpc>
                <a:spcPct val="100000"/>
              </a:lnSpc>
              <a:spcBef>
                <a:spcPts val="0"/>
              </a:spcBef>
              <a:spcAft>
                <a:spcPts val="0"/>
              </a:spcAft>
              <a:buClr>
                <a:schemeClr val="lt1"/>
              </a:buClr>
              <a:buSzPts val="1600"/>
              <a:buChar char="●"/>
              <a:defRPr sz="1600">
                <a:solidFill>
                  <a:schemeClr val="lt1"/>
                </a:solidFill>
              </a:defRPr>
            </a:lvl1pPr>
            <a:lvl2pPr marL="914400" lvl="1" indent="-330200" rtl="0">
              <a:lnSpc>
                <a:spcPct val="100000"/>
              </a:lnSpc>
              <a:spcBef>
                <a:spcPts val="1000"/>
              </a:spcBef>
              <a:spcAft>
                <a:spcPts val="0"/>
              </a:spcAft>
              <a:buClr>
                <a:schemeClr val="lt1"/>
              </a:buClr>
              <a:buSzPts val="1600"/>
              <a:buChar char="○"/>
              <a:defRPr sz="1600">
                <a:solidFill>
                  <a:schemeClr val="lt1"/>
                </a:solidFill>
              </a:defRPr>
            </a:lvl2pPr>
            <a:lvl3pPr marL="1371600" lvl="2" indent="-330200" rtl="0">
              <a:lnSpc>
                <a:spcPct val="100000"/>
              </a:lnSpc>
              <a:spcBef>
                <a:spcPts val="1000"/>
              </a:spcBef>
              <a:spcAft>
                <a:spcPts val="0"/>
              </a:spcAft>
              <a:buClr>
                <a:schemeClr val="lt1"/>
              </a:buClr>
              <a:buSzPts val="1600"/>
              <a:buChar char="■"/>
              <a:defRPr sz="1600">
                <a:solidFill>
                  <a:schemeClr val="lt1"/>
                </a:solidFill>
              </a:defRPr>
            </a:lvl3pPr>
            <a:lvl4pPr marL="1828800" lvl="3" indent="-330200" rtl="0">
              <a:lnSpc>
                <a:spcPct val="100000"/>
              </a:lnSpc>
              <a:spcBef>
                <a:spcPts val="1000"/>
              </a:spcBef>
              <a:spcAft>
                <a:spcPts val="0"/>
              </a:spcAft>
              <a:buClr>
                <a:schemeClr val="lt1"/>
              </a:buClr>
              <a:buSzPts val="1600"/>
              <a:buChar char="●"/>
              <a:defRPr sz="1600">
                <a:solidFill>
                  <a:schemeClr val="lt1"/>
                </a:solidFill>
              </a:defRPr>
            </a:lvl4pPr>
            <a:lvl5pPr marL="2286000" lvl="4" indent="-330200" rtl="0">
              <a:lnSpc>
                <a:spcPct val="100000"/>
              </a:lnSpc>
              <a:spcBef>
                <a:spcPts val="1000"/>
              </a:spcBef>
              <a:spcAft>
                <a:spcPts val="0"/>
              </a:spcAft>
              <a:buClr>
                <a:schemeClr val="lt1"/>
              </a:buClr>
              <a:buSzPts val="1600"/>
              <a:buChar char="○"/>
              <a:defRPr sz="1600">
                <a:solidFill>
                  <a:schemeClr val="lt1"/>
                </a:solidFill>
              </a:defRPr>
            </a:lvl5pPr>
            <a:lvl6pPr marL="2743200" lvl="5" indent="-330200" rtl="0">
              <a:lnSpc>
                <a:spcPct val="100000"/>
              </a:lnSpc>
              <a:spcBef>
                <a:spcPts val="1000"/>
              </a:spcBef>
              <a:spcAft>
                <a:spcPts val="0"/>
              </a:spcAft>
              <a:buClr>
                <a:schemeClr val="lt1"/>
              </a:buClr>
              <a:buSzPts val="1600"/>
              <a:buChar char="■"/>
              <a:defRPr sz="1600">
                <a:solidFill>
                  <a:schemeClr val="lt1"/>
                </a:solidFill>
              </a:defRPr>
            </a:lvl6pPr>
            <a:lvl7pPr marL="3200400" lvl="6" indent="-330200" rtl="0">
              <a:lnSpc>
                <a:spcPct val="100000"/>
              </a:lnSpc>
              <a:spcBef>
                <a:spcPts val="1000"/>
              </a:spcBef>
              <a:spcAft>
                <a:spcPts val="0"/>
              </a:spcAft>
              <a:buClr>
                <a:schemeClr val="lt1"/>
              </a:buClr>
              <a:buSzPts val="1600"/>
              <a:buChar char="●"/>
              <a:defRPr sz="1600">
                <a:solidFill>
                  <a:schemeClr val="lt1"/>
                </a:solidFill>
              </a:defRPr>
            </a:lvl7pPr>
            <a:lvl8pPr marL="3657600" lvl="7" indent="-330200" rtl="0">
              <a:lnSpc>
                <a:spcPct val="100000"/>
              </a:lnSpc>
              <a:spcBef>
                <a:spcPts val="1000"/>
              </a:spcBef>
              <a:spcAft>
                <a:spcPts val="0"/>
              </a:spcAft>
              <a:buClr>
                <a:schemeClr val="lt1"/>
              </a:buClr>
              <a:buSzPts val="1600"/>
              <a:buChar char="○"/>
              <a:defRPr sz="1600">
                <a:solidFill>
                  <a:schemeClr val="lt1"/>
                </a:solidFill>
              </a:defRPr>
            </a:lvl8pPr>
            <a:lvl9pPr marL="4114800" lvl="8" indent="-330200" rtl="0">
              <a:lnSpc>
                <a:spcPct val="100000"/>
              </a:lnSpc>
              <a:spcBef>
                <a:spcPts val="1000"/>
              </a:spcBef>
              <a:spcAft>
                <a:spcPts val="1000"/>
              </a:spcAft>
              <a:buClr>
                <a:schemeClr val="lt1"/>
              </a:buClr>
              <a:buSzPts val="1600"/>
              <a:buChar char="■"/>
              <a:defRPr sz="1600">
                <a:solidFill>
                  <a:schemeClr val="lt1"/>
                </a:solidFill>
              </a:defRPr>
            </a:lvl9pPr>
          </a:lstStyle>
          <a:p>
            <a:endParaRPr/>
          </a:p>
        </p:txBody>
      </p:sp>
      <p:sp>
        <p:nvSpPr>
          <p:cNvPr id="37" name="Google Shape;37;p6"/>
          <p:cNvSpPr>
            <a:spLocks noGrp="1"/>
          </p:cNvSpPr>
          <p:nvPr>
            <p:ph type="pic" idx="2"/>
          </p:nvPr>
        </p:nvSpPr>
        <p:spPr>
          <a:xfrm>
            <a:off x="3917725" y="540000"/>
            <a:ext cx="4686300" cy="42474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 End slide">
  <p:cSld name="CUSTOM_8_2_1">
    <p:bg>
      <p:bgPr>
        <a:solidFill>
          <a:srgbClr val="9A1D4E"/>
        </a:solid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540000" y="471375"/>
            <a:ext cx="5545800" cy="613200"/>
          </a:xfrm>
          <a:prstGeom prst="rect">
            <a:avLst/>
          </a:prstGeom>
        </p:spPr>
        <p:txBody>
          <a:bodyPr spcFirstLastPara="1" wrap="square" lIns="0" tIns="0" rIns="0" bIns="0" anchor="t" anchorCtr="0">
            <a:noAutofit/>
          </a:bodyPr>
          <a:lstStyle>
            <a:lvl1pPr lvl="0" rtl="0">
              <a:spcBef>
                <a:spcPts val="0"/>
              </a:spcBef>
              <a:spcAft>
                <a:spcPts val="0"/>
              </a:spcAft>
              <a:buClr>
                <a:srgbClr val="D4E5EF"/>
              </a:buClr>
              <a:buSzPts val="3000"/>
              <a:buNone/>
              <a:defRPr sz="3000">
                <a:solidFill>
                  <a:srgbClr val="D4E5EF"/>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7"/>
          <p:cNvSpPr txBox="1">
            <a:spLocks noGrp="1"/>
          </p:cNvSpPr>
          <p:nvPr>
            <p:ph type="body" idx="1"/>
          </p:nvPr>
        </p:nvSpPr>
        <p:spPr>
          <a:xfrm>
            <a:off x="540000" y="1278900"/>
            <a:ext cx="5545800" cy="22737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D4E5EF"/>
              </a:buClr>
              <a:buSzPts val="1800"/>
              <a:buChar char="●"/>
              <a:defRPr>
                <a:solidFill>
                  <a:srgbClr val="D4E5EF"/>
                </a:solidFill>
              </a:defRPr>
            </a:lvl1pPr>
            <a:lvl2pPr marL="914400" lvl="1" indent="-317500" rtl="0">
              <a:lnSpc>
                <a:spcPct val="100000"/>
              </a:lnSpc>
              <a:spcBef>
                <a:spcPts val="1000"/>
              </a:spcBef>
              <a:spcAft>
                <a:spcPts val="0"/>
              </a:spcAft>
              <a:buClr>
                <a:srgbClr val="D4E5EF"/>
              </a:buClr>
              <a:buSzPts val="1400"/>
              <a:buChar char="○"/>
              <a:defRPr>
                <a:solidFill>
                  <a:srgbClr val="D4E5EF"/>
                </a:solidFill>
              </a:defRPr>
            </a:lvl2pPr>
            <a:lvl3pPr marL="1371600" lvl="2" indent="-317500" rtl="0">
              <a:lnSpc>
                <a:spcPct val="100000"/>
              </a:lnSpc>
              <a:spcBef>
                <a:spcPts val="1000"/>
              </a:spcBef>
              <a:spcAft>
                <a:spcPts val="0"/>
              </a:spcAft>
              <a:buClr>
                <a:srgbClr val="D4E5EF"/>
              </a:buClr>
              <a:buSzPts val="1400"/>
              <a:buChar char="■"/>
              <a:defRPr>
                <a:solidFill>
                  <a:srgbClr val="D4E5EF"/>
                </a:solidFill>
              </a:defRPr>
            </a:lvl3pPr>
            <a:lvl4pPr marL="1828800" lvl="3" indent="-317500" rtl="0">
              <a:lnSpc>
                <a:spcPct val="100000"/>
              </a:lnSpc>
              <a:spcBef>
                <a:spcPts val="1000"/>
              </a:spcBef>
              <a:spcAft>
                <a:spcPts val="0"/>
              </a:spcAft>
              <a:buClr>
                <a:srgbClr val="D4E5EF"/>
              </a:buClr>
              <a:buSzPts val="1400"/>
              <a:buChar char="●"/>
              <a:defRPr>
                <a:solidFill>
                  <a:srgbClr val="D4E5EF"/>
                </a:solidFill>
              </a:defRPr>
            </a:lvl4pPr>
            <a:lvl5pPr marL="2286000" lvl="4" indent="-317500" rtl="0">
              <a:lnSpc>
                <a:spcPct val="100000"/>
              </a:lnSpc>
              <a:spcBef>
                <a:spcPts val="1000"/>
              </a:spcBef>
              <a:spcAft>
                <a:spcPts val="0"/>
              </a:spcAft>
              <a:buClr>
                <a:srgbClr val="D4E5EF"/>
              </a:buClr>
              <a:buSzPts val="1400"/>
              <a:buChar char="○"/>
              <a:defRPr>
                <a:solidFill>
                  <a:srgbClr val="D4E5EF"/>
                </a:solidFill>
              </a:defRPr>
            </a:lvl5pPr>
            <a:lvl6pPr marL="2743200" lvl="5" indent="-317500" rtl="0">
              <a:lnSpc>
                <a:spcPct val="100000"/>
              </a:lnSpc>
              <a:spcBef>
                <a:spcPts val="1000"/>
              </a:spcBef>
              <a:spcAft>
                <a:spcPts val="0"/>
              </a:spcAft>
              <a:buClr>
                <a:srgbClr val="D4E5EF"/>
              </a:buClr>
              <a:buSzPts val="1400"/>
              <a:buChar char="■"/>
              <a:defRPr>
                <a:solidFill>
                  <a:srgbClr val="D4E5EF"/>
                </a:solidFill>
              </a:defRPr>
            </a:lvl6pPr>
            <a:lvl7pPr marL="3200400" lvl="6" indent="-317500" rtl="0">
              <a:lnSpc>
                <a:spcPct val="100000"/>
              </a:lnSpc>
              <a:spcBef>
                <a:spcPts val="1000"/>
              </a:spcBef>
              <a:spcAft>
                <a:spcPts val="0"/>
              </a:spcAft>
              <a:buClr>
                <a:srgbClr val="D4E5EF"/>
              </a:buClr>
              <a:buSzPts val="1400"/>
              <a:buChar char="●"/>
              <a:defRPr>
                <a:solidFill>
                  <a:srgbClr val="D4E5EF"/>
                </a:solidFill>
              </a:defRPr>
            </a:lvl7pPr>
            <a:lvl8pPr marL="3657600" lvl="7" indent="-317500" rtl="0">
              <a:lnSpc>
                <a:spcPct val="100000"/>
              </a:lnSpc>
              <a:spcBef>
                <a:spcPts val="1000"/>
              </a:spcBef>
              <a:spcAft>
                <a:spcPts val="0"/>
              </a:spcAft>
              <a:buClr>
                <a:srgbClr val="D4E5EF"/>
              </a:buClr>
              <a:buSzPts val="1400"/>
              <a:buChar char="○"/>
              <a:defRPr>
                <a:solidFill>
                  <a:srgbClr val="D4E5EF"/>
                </a:solidFill>
              </a:defRPr>
            </a:lvl8pPr>
            <a:lvl9pPr marL="4114800" lvl="8" indent="-317500" rtl="0">
              <a:lnSpc>
                <a:spcPct val="100000"/>
              </a:lnSpc>
              <a:spcBef>
                <a:spcPts val="1000"/>
              </a:spcBef>
              <a:spcAft>
                <a:spcPts val="1000"/>
              </a:spcAft>
              <a:buClr>
                <a:srgbClr val="D4E5EF"/>
              </a:buClr>
              <a:buSzPts val="1400"/>
              <a:buChar char="■"/>
              <a:defRPr>
                <a:solidFill>
                  <a:srgbClr val="D4E5EF"/>
                </a:solidFill>
              </a:defRPr>
            </a:lvl9pPr>
          </a:lstStyle>
          <a:p>
            <a:endParaRPr/>
          </a:p>
        </p:txBody>
      </p:sp>
      <p:pic>
        <p:nvPicPr>
          <p:cNvPr id="41" name="Google Shape;41;p7"/>
          <p:cNvPicPr preferRelativeResize="0"/>
          <p:nvPr/>
        </p:nvPicPr>
        <p:blipFill rotWithShape="1">
          <a:blip r:embed="rId2">
            <a:alphaModFix/>
          </a:blip>
          <a:srcRect l="99" r="109"/>
          <a:stretch/>
        </p:blipFill>
        <p:spPr>
          <a:xfrm>
            <a:off x="1372135" y="4063488"/>
            <a:ext cx="672600" cy="720000"/>
          </a:xfrm>
          <a:prstGeom prst="rect">
            <a:avLst/>
          </a:prstGeom>
          <a:noFill/>
          <a:ln>
            <a:noFill/>
          </a:ln>
        </p:spPr>
      </p:pic>
      <p:pic>
        <p:nvPicPr>
          <p:cNvPr id="42" name="Google Shape;42;p7"/>
          <p:cNvPicPr preferRelativeResize="0"/>
          <p:nvPr/>
        </p:nvPicPr>
        <p:blipFill rotWithShape="1">
          <a:blip r:embed="rId3">
            <a:alphaModFix/>
          </a:blip>
          <a:srcRect l="99" r="109"/>
          <a:stretch/>
        </p:blipFill>
        <p:spPr>
          <a:xfrm>
            <a:off x="2204270" y="4063488"/>
            <a:ext cx="672600" cy="720000"/>
          </a:xfrm>
          <a:prstGeom prst="rect">
            <a:avLst/>
          </a:prstGeom>
          <a:noFill/>
          <a:ln>
            <a:noFill/>
          </a:ln>
        </p:spPr>
      </p:pic>
      <p:pic>
        <p:nvPicPr>
          <p:cNvPr id="43" name="Google Shape;43;p7"/>
          <p:cNvPicPr preferRelativeResize="0"/>
          <p:nvPr/>
        </p:nvPicPr>
        <p:blipFill rotWithShape="1">
          <a:blip r:embed="rId4">
            <a:alphaModFix/>
          </a:blip>
          <a:srcRect l="99" r="109"/>
          <a:stretch/>
        </p:blipFill>
        <p:spPr>
          <a:xfrm>
            <a:off x="540000" y="4063488"/>
            <a:ext cx="672600" cy="720000"/>
          </a:xfrm>
          <a:prstGeom prst="rect">
            <a:avLst/>
          </a:prstGeom>
          <a:noFill/>
          <a:ln>
            <a:noFill/>
          </a:ln>
        </p:spPr>
      </p:pic>
      <p:pic>
        <p:nvPicPr>
          <p:cNvPr id="44" name="Google Shape;44;p7"/>
          <p:cNvPicPr preferRelativeResize="0"/>
          <p:nvPr/>
        </p:nvPicPr>
        <p:blipFill rotWithShape="1">
          <a:blip r:embed="rId5">
            <a:alphaModFix/>
          </a:blip>
          <a:srcRect l="-99" t="-6698" r="17420" b="34750"/>
          <a:stretch/>
        </p:blipFill>
        <p:spPr>
          <a:xfrm>
            <a:off x="6005600" y="2225700"/>
            <a:ext cx="3138402" cy="29178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About session">
  <p:cSld name="CUSTOM_8_3">
    <p:bg>
      <p:bgPr>
        <a:solidFill>
          <a:srgbClr val="9A1D4E"/>
        </a:solidFill>
        <a:effectLst/>
      </p:bgPr>
    </p:bg>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540000" y="447842"/>
            <a:ext cx="7905900" cy="613200"/>
          </a:xfrm>
          <a:prstGeom prst="rect">
            <a:avLst/>
          </a:prstGeom>
        </p:spPr>
        <p:txBody>
          <a:bodyPr spcFirstLastPara="1" wrap="square" lIns="0" tIns="0" rIns="0" bIns="0" anchor="t" anchorCtr="0">
            <a:noAutofit/>
          </a:bodyPr>
          <a:lstStyle>
            <a:lvl1pPr lvl="0" rtl="0">
              <a:spcBef>
                <a:spcPts val="0"/>
              </a:spcBef>
              <a:spcAft>
                <a:spcPts val="0"/>
              </a:spcAft>
              <a:buClr>
                <a:srgbClr val="D4E5EF"/>
              </a:buClr>
              <a:buSzPts val="3500"/>
              <a:buNone/>
              <a:defRPr sz="3500">
                <a:solidFill>
                  <a:srgbClr val="D4E5EF"/>
                </a:solidFill>
              </a:defRPr>
            </a:lvl1pPr>
            <a:lvl2pPr lvl="1" rtl="0">
              <a:spcBef>
                <a:spcPts val="0"/>
              </a:spcBef>
              <a:spcAft>
                <a:spcPts val="0"/>
              </a:spcAft>
              <a:buClr>
                <a:srgbClr val="D4E5EF"/>
              </a:buClr>
              <a:buSzPts val="3000"/>
              <a:buNone/>
              <a:defRPr sz="3000">
                <a:solidFill>
                  <a:srgbClr val="D4E5EF"/>
                </a:solidFill>
              </a:defRPr>
            </a:lvl2pPr>
            <a:lvl3pPr lvl="2" rtl="0">
              <a:spcBef>
                <a:spcPts val="0"/>
              </a:spcBef>
              <a:spcAft>
                <a:spcPts val="0"/>
              </a:spcAft>
              <a:buClr>
                <a:srgbClr val="D4E5EF"/>
              </a:buClr>
              <a:buSzPts val="3000"/>
              <a:buNone/>
              <a:defRPr sz="3000">
                <a:solidFill>
                  <a:srgbClr val="D4E5EF"/>
                </a:solidFill>
              </a:defRPr>
            </a:lvl3pPr>
            <a:lvl4pPr lvl="3" rtl="0">
              <a:spcBef>
                <a:spcPts val="0"/>
              </a:spcBef>
              <a:spcAft>
                <a:spcPts val="0"/>
              </a:spcAft>
              <a:buClr>
                <a:srgbClr val="D4E5EF"/>
              </a:buClr>
              <a:buSzPts val="3000"/>
              <a:buNone/>
              <a:defRPr sz="3000">
                <a:solidFill>
                  <a:srgbClr val="D4E5EF"/>
                </a:solidFill>
              </a:defRPr>
            </a:lvl4pPr>
            <a:lvl5pPr lvl="4" rtl="0">
              <a:spcBef>
                <a:spcPts val="0"/>
              </a:spcBef>
              <a:spcAft>
                <a:spcPts val="0"/>
              </a:spcAft>
              <a:buClr>
                <a:srgbClr val="D4E5EF"/>
              </a:buClr>
              <a:buSzPts val="3000"/>
              <a:buNone/>
              <a:defRPr sz="3000">
                <a:solidFill>
                  <a:srgbClr val="D4E5EF"/>
                </a:solidFill>
              </a:defRPr>
            </a:lvl5pPr>
            <a:lvl6pPr lvl="5" rtl="0">
              <a:spcBef>
                <a:spcPts val="0"/>
              </a:spcBef>
              <a:spcAft>
                <a:spcPts val="0"/>
              </a:spcAft>
              <a:buClr>
                <a:srgbClr val="D4E5EF"/>
              </a:buClr>
              <a:buSzPts val="3000"/>
              <a:buNone/>
              <a:defRPr sz="3000">
                <a:solidFill>
                  <a:srgbClr val="D4E5EF"/>
                </a:solidFill>
              </a:defRPr>
            </a:lvl6pPr>
            <a:lvl7pPr lvl="6" rtl="0">
              <a:spcBef>
                <a:spcPts val="0"/>
              </a:spcBef>
              <a:spcAft>
                <a:spcPts val="0"/>
              </a:spcAft>
              <a:buClr>
                <a:srgbClr val="D4E5EF"/>
              </a:buClr>
              <a:buSzPts val="3000"/>
              <a:buNone/>
              <a:defRPr sz="3000">
                <a:solidFill>
                  <a:srgbClr val="D4E5EF"/>
                </a:solidFill>
              </a:defRPr>
            </a:lvl7pPr>
            <a:lvl8pPr lvl="7" rtl="0">
              <a:spcBef>
                <a:spcPts val="0"/>
              </a:spcBef>
              <a:spcAft>
                <a:spcPts val="0"/>
              </a:spcAft>
              <a:buClr>
                <a:srgbClr val="D4E5EF"/>
              </a:buClr>
              <a:buSzPts val="3000"/>
              <a:buNone/>
              <a:defRPr sz="3000">
                <a:solidFill>
                  <a:srgbClr val="D4E5EF"/>
                </a:solidFill>
              </a:defRPr>
            </a:lvl8pPr>
            <a:lvl9pPr lvl="8" rtl="0">
              <a:spcBef>
                <a:spcPts val="0"/>
              </a:spcBef>
              <a:spcAft>
                <a:spcPts val="0"/>
              </a:spcAft>
              <a:buClr>
                <a:srgbClr val="D4E5EF"/>
              </a:buClr>
              <a:buSzPts val="3000"/>
              <a:buNone/>
              <a:defRPr sz="3000">
                <a:solidFill>
                  <a:srgbClr val="D4E5EF"/>
                </a:solidFill>
              </a:defRPr>
            </a:lvl9pPr>
          </a:lstStyle>
          <a:p>
            <a:endParaRPr/>
          </a:p>
        </p:txBody>
      </p:sp>
      <p:sp>
        <p:nvSpPr>
          <p:cNvPr id="55" name="Google Shape;55;p9"/>
          <p:cNvSpPr txBox="1">
            <a:spLocks noGrp="1"/>
          </p:cNvSpPr>
          <p:nvPr>
            <p:ph type="body" idx="1"/>
          </p:nvPr>
        </p:nvSpPr>
        <p:spPr>
          <a:xfrm>
            <a:off x="540000" y="1367100"/>
            <a:ext cx="3780000" cy="2268000"/>
          </a:xfrm>
          <a:prstGeom prst="rect">
            <a:avLst/>
          </a:prstGeom>
        </p:spPr>
        <p:txBody>
          <a:bodyPr spcFirstLastPara="1" wrap="square" lIns="0" tIns="0" rIns="0" bIns="0" anchor="t" anchorCtr="0">
            <a:noAutofit/>
          </a:bodyPr>
          <a:lstStyle>
            <a:lvl1pPr marL="457200" lvl="0" indent="-342900" rtl="0">
              <a:spcBef>
                <a:spcPts val="0"/>
              </a:spcBef>
              <a:spcAft>
                <a:spcPts val="0"/>
              </a:spcAft>
              <a:buClr>
                <a:srgbClr val="D4E5EF"/>
              </a:buClr>
              <a:buSzPts val="1800"/>
              <a:buChar char="●"/>
              <a:defRPr>
                <a:solidFill>
                  <a:srgbClr val="D4E5EF"/>
                </a:solidFill>
              </a:defRPr>
            </a:lvl1pPr>
            <a:lvl2pPr marL="914400" lvl="1" indent="-317500" rtl="0">
              <a:spcBef>
                <a:spcPts val="1000"/>
              </a:spcBef>
              <a:spcAft>
                <a:spcPts val="0"/>
              </a:spcAft>
              <a:buClr>
                <a:srgbClr val="D4E5EF"/>
              </a:buClr>
              <a:buSzPts val="1400"/>
              <a:buChar char="○"/>
              <a:defRPr>
                <a:solidFill>
                  <a:srgbClr val="D4E5EF"/>
                </a:solidFill>
              </a:defRPr>
            </a:lvl2pPr>
            <a:lvl3pPr marL="1371600" lvl="2" indent="-317500" rtl="0">
              <a:spcBef>
                <a:spcPts val="1000"/>
              </a:spcBef>
              <a:spcAft>
                <a:spcPts val="0"/>
              </a:spcAft>
              <a:buClr>
                <a:srgbClr val="D4E5EF"/>
              </a:buClr>
              <a:buSzPts val="1400"/>
              <a:buChar char="■"/>
              <a:defRPr>
                <a:solidFill>
                  <a:srgbClr val="D4E5EF"/>
                </a:solidFill>
              </a:defRPr>
            </a:lvl3pPr>
            <a:lvl4pPr marL="1828800" lvl="3" indent="-317500" rtl="0">
              <a:spcBef>
                <a:spcPts val="1000"/>
              </a:spcBef>
              <a:spcAft>
                <a:spcPts val="0"/>
              </a:spcAft>
              <a:buClr>
                <a:srgbClr val="D4E5EF"/>
              </a:buClr>
              <a:buSzPts val="1400"/>
              <a:buChar char="●"/>
              <a:defRPr>
                <a:solidFill>
                  <a:srgbClr val="D4E5EF"/>
                </a:solidFill>
              </a:defRPr>
            </a:lvl4pPr>
            <a:lvl5pPr marL="2286000" lvl="4" indent="-317500" rtl="0">
              <a:spcBef>
                <a:spcPts val="1000"/>
              </a:spcBef>
              <a:spcAft>
                <a:spcPts val="0"/>
              </a:spcAft>
              <a:buClr>
                <a:srgbClr val="D4E5EF"/>
              </a:buClr>
              <a:buSzPts val="1400"/>
              <a:buChar char="○"/>
              <a:defRPr>
                <a:solidFill>
                  <a:srgbClr val="D4E5EF"/>
                </a:solidFill>
              </a:defRPr>
            </a:lvl5pPr>
            <a:lvl6pPr marL="2743200" lvl="5" indent="-317500" rtl="0">
              <a:spcBef>
                <a:spcPts val="1000"/>
              </a:spcBef>
              <a:spcAft>
                <a:spcPts val="0"/>
              </a:spcAft>
              <a:buClr>
                <a:srgbClr val="D4E5EF"/>
              </a:buClr>
              <a:buSzPts val="1400"/>
              <a:buChar char="■"/>
              <a:defRPr>
                <a:solidFill>
                  <a:srgbClr val="D4E5EF"/>
                </a:solidFill>
              </a:defRPr>
            </a:lvl6pPr>
            <a:lvl7pPr marL="3200400" lvl="6" indent="-317500" rtl="0">
              <a:spcBef>
                <a:spcPts val="1000"/>
              </a:spcBef>
              <a:spcAft>
                <a:spcPts val="0"/>
              </a:spcAft>
              <a:buClr>
                <a:srgbClr val="D4E5EF"/>
              </a:buClr>
              <a:buSzPts val="1400"/>
              <a:buChar char="●"/>
              <a:defRPr>
                <a:solidFill>
                  <a:srgbClr val="D4E5EF"/>
                </a:solidFill>
              </a:defRPr>
            </a:lvl7pPr>
            <a:lvl8pPr marL="3657600" lvl="7" indent="-317500" rtl="0">
              <a:spcBef>
                <a:spcPts val="1000"/>
              </a:spcBef>
              <a:spcAft>
                <a:spcPts val="0"/>
              </a:spcAft>
              <a:buClr>
                <a:srgbClr val="D4E5EF"/>
              </a:buClr>
              <a:buSzPts val="1400"/>
              <a:buChar char="○"/>
              <a:defRPr>
                <a:solidFill>
                  <a:srgbClr val="D4E5EF"/>
                </a:solidFill>
              </a:defRPr>
            </a:lvl8pPr>
            <a:lvl9pPr marL="4114800" lvl="8" indent="-317500" rtl="0">
              <a:spcBef>
                <a:spcPts val="1000"/>
              </a:spcBef>
              <a:spcAft>
                <a:spcPts val="1000"/>
              </a:spcAft>
              <a:buClr>
                <a:srgbClr val="D4E5EF"/>
              </a:buClr>
              <a:buSzPts val="1400"/>
              <a:buChar char="■"/>
              <a:defRPr>
                <a:solidFill>
                  <a:srgbClr val="D4E5EF"/>
                </a:solidFill>
              </a:defRPr>
            </a:lvl9pPr>
          </a:lstStyle>
          <a:p>
            <a:endParaRPr/>
          </a:p>
        </p:txBody>
      </p:sp>
      <p:sp>
        <p:nvSpPr>
          <p:cNvPr id="56" name="Google Shape;56;p9"/>
          <p:cNvSpPr txBox="1">
            <a:spLocks noGrp="1"/>
          </p:cNvSpPr>
          <p:nvPr>
            <p:ph type="body" idx="2"/>
          </p:nvPr>
        </p:nvSpPr>
        <p:spPr>
          <a:xfrm>
            <a:off x="4824000" y="1367100"/>
            <a:ext cx="3780000" cy="2268000"/>
          </a:xfrm>
          <a:prstGeom prst="rect">
            <a:avLst/>
          </a:prstGeom>
        </p:spPr>
        <p:txBody>
          <a:bodyPr spcFirstLastPara="1" wrap="square" lIns="0" tIns="0" rIns="0" bIns="0" anchor="t" anchorCtr="0">
            <a:noAutofit/>
          </a:bodyPr>
          <a:lstStyle>
            <a:lvl1pPr marL="457200" lvl="0" indent="-342900" rtl="0">
              <a:spcBef>
                <a:spcPts val="0"/>
              </a:spcBef>
              <a:spcAft>
                <a:spcPts val="0"/>
              </a:spcAft>
              <a:buClr>
                <a:srgbClr val="D4E5EF"/>
              </a:buClr>
              <a:buSzPts val="1800"/>
              <a:buChar char="●"/>
              <a:defRPr>
                <a:solidFill>
                  <a:srgbClr val="D4E5EF"/>
                </a:solidFill>
              </a:defRPr>
            </a:lvl1pPr>
            <a:lvl2pPr marL="914400" lvl="1" indent="-317500" rtl="0">
              <a:spcBef>
                <a:spcPts val="1000"/>
              </a:spcBef>
              <a:spcAft>
                <a:spcPts val="0"/>
              </a:spcAft>
              <a:buClr>
                <a:srgbClr val="D4E5EF"/>
              </a:buClr>
              <a:buSzPts val="1400"/>
              <a:buChar char="○"/>
              <a:defRPr>
                <a:solidFill>
                  <a:srgbClr val="D4E5EF"/>
                </a:solidFill>
              </a:defRPr>
            </a:lvl2pPr>
            <a:lvl3pPr marL="1371600" lvl="2" indent="-317500" rtl="0">
              <a:spcBef>
                <a:spcPts val="1000"/>
              </a:spcBef>
              <a:spcAft>
                <a:spcPts val="0"/>
              </a:spcAft>
              <a:buClr>
                <a:srgbClr val="D4E5EF"/>
              </a:buClr>
              <a:buSzPts val="1400"/>
              <a:buChar char="■"/>
              <a:defRPr>
                <a:solidFill>
                  <a:srgbClr val="D4E5EF"/>
                </a:solidFill>
              </a:defRPr>
            </a:lvl3pPr>
            <a:lvl4pPr marL="1828800" lvl="3" indent="-317500" rtl="0">
              <a:spcBef>
                <a:spcPts val="1000"/>
              </a:spcBef>
              <a:spcAft>
                <a:spcPts val="0"/>
              </a:spcAft>
              <a:buClr>
                <a:srgbClr val="D4E5EF"/>
              </a:buClr>
              <a:buSzPts val="1400"/>
              <a:buChar char="●"/>
              <a:defRPr>
                <a:solidFill>
                  <a:srgbClr val="D4E5EF"/>
                </a:solidFill>
              </a:defRPr>
            </a:lvl4pPr>
            <a:lvl5pPr marL="2286000" lvl="4" indent="-317500" rtl="0">
              <a:spcBef>
                <a:spcPts val="1000"/>
              </a:spcBef>
              <a:spcAft>
                <a:spcPts val="0"/>
              </a:spcAft>
              <a:buClr>
                <a:srgbClr val="D4E5EF"/>
              </a:buClr>
              <a:buSzPts val="1400"/>
              <a:buChar char="○"/>
              <a:defRPr>
                <a:solidFill>
                  <a:srgbClr val="D4E5EF"/>
                </a:solidFill>
              </a:defRPr>
            </a:lvl5pPr>
            <a:lvl6pPr marL="2743200" lvl="5" indent="-317500" rtl="0">
              <a:spcBef>
                <a:spcPts val="1000"/>
              </a:spcBef>
              <a:spcAft>
                <a:spcPts val="0"/>
              </a:spcAft>
              <a:buClr>
                <a:srgbClr val="D4E5EF"/>
              </a:buClr>
              <a:buSzPts val="1400"/>
              <a:buChar char="■"/>
              <a:defRPr>
                <a:solidFill>
                  <a:srgbClr val="D4E5EF"/>
                </a:solidFill>
              </a:defRPr>
            </a:lvl6pPr>
            <a:lvl7pPr marL="3200400" lvl="6" indent="-317500" rtl="0">
              <a:spcBef>
                <a:spcPts val="1000"/>
              </a:spcBef>
              <a:spcAft>
                <a:spcPts val="0"/>
              </a:spcAft>
              <a:buClr>
                <a:srgbClr val="D4E5EF"/>
              </a:buClr>
              <a:buSzPts val="1400"/>
              <a:buChar char="●"/>
              <a:defRPr>
                <a:solidFill>
                  <a:srgbClr val="D4E5EF"/>
                </a:solidFill>
              </a:defRPr>
            </a:lvl7pPr>
            <a:lvl8pPr marL="3657600" lvl="7" indent="-317500" rtl="0">
              <a:spcBef>
                <a:spcPts val="1000"/>
              </a:spcBef>
              <a:spcAft>
                <a:spcPts val="0"/>
              </a:spcAft>
              <a:buClr>
                <a:srgbClr val="D4E5EF"/>
              </a:buClr>
              <a:buSzPts val="1400"/>
              <a:buChar char="○"/>
              <a:defRPr>
                <a:solidFill>
                  <a:srgbClr val="D4E5EF"/>
                </a:solidFill>
              </a:defRPr>
            </a:lvl8pPr>
            <a:lvl9pPr marL="4114800" lvl="8" indent="-317500" rtl="0">
              <a:spcBef>
                <a:spcPts val="1000"/>
              </a:spcBef>
              <a:spcAft>
                <a:spcPts val="1000"/>
              </a:spcAft>
              <a:buClr>
                <a:srgbClr val="D4E5EF"/>
              </a:buClr>
              <a:buSzPts val="1400"/>
              <a:buChar char="■"/>
              <a:defRPr>
                <a:solidFill>
                  <a:srgbClr val="D4E5EF"/>
                </a:solidFill>
              </a:defRPr>
            </a:lvl9pPr>
          </a:lstStyle>
          <a:p>
            <a:endParaRPr/>
          </a:p>
        </p:txBody>
      </p:sp>
      <p:sp>
        <p:nvSpPr>
          <p:cNvPr id="57" name="Google Shape;57;p9"/>
          <p:cNvSpPr txBox="1">
            <a:spLocks noGrp="1"/>
          </p:cNvSpPr>
          <p:nvPr>
            <p:ph type="body" idx="3"/>
          </p:nvPr>
        </p:nvSpPr>
        <p:spPr>
          <a:xfrm>
            <a:off x="540000" y="3925700"/>
            <a:ext cx="8064000" cy="857700"/>
          </a:xfrm>
          <a:prstGeom prst="rect">
            <a:avLst/>
          </a:prstGeom>
        </p:spPr>
        <p:txBody>
          <a:bodyPr spcFirstLastPara="1" wrap="square" lIns="0" tIns="0" rIns="0" bIns="0" anchor="t" anchorCtr="0">
            <a:noAutofit/>
          </a:bodyPr>
          <a:lstStyle>
            <a:lvl1pPr marL="457200" lvl="0" indent="-342900" rtl="0">
              <a:spcBef>
                <a:spcPts val="0"/>
              </a:spcBef>
              <a:spcAft>
                <a:spcPts val="0"/>
              </a:spcAft>
              <a:buClr>
                <a:srgbClr val="D4E5EF"/>
              </a:buClr>
              <a:buSzPts val="1800"/>
              <a:buChar char="●"/>
              <a:defRPr>
                <a:solidFill>
                  <a:srgbClr val="D4E5EF"/>
                </a:solidFill>
              </a:defRPr>
            </a:lvl1pPr>
            <a:lvl2pPr marL="914400" lvl="1" indent="-317500" rtl="0">
              <a:spcBef>
                <a:spcPts val="1000"/>
              </a:spcBef>
              <a:spcAft>
                <a:spcPts val="0"/>
              </a:spcAft>
              <a:buClr>
                <a:srgbClr val="D4E5EF"/>
              </a:buClr>
              <a:buSzPts val="1400"/>
              <a:buChar char="○"/>
              <a:defRPr>
                <a:solidFill>
                  <a:srgbClr val="D4E5EF"/>
                </a:solidFill>
              </a:defRPr>
            </a:lvl2pPr>
            <a:lvl3pPr marL="1371600" lvl="2" indent="-317500" rtl="0">
              <a:spcBef>
                <a:spcPts val="1000"/>
              </a:spcBef>
              <a:spcAft>
                <a:spcPts val="0"/>
              </a:spcAft>
              <a:buClr>
                <a:srgbClr val="D4E5EF"/>
              </a:buClr>
              <a:buSzPts val="1400"/>
              <a:buChar char="■"/>
              <a:defRPr>
                <a:solidFill>
                  <a:srgbClr val="D4E5EF"/>
                </a:solidFill>
              </a:defRPr>
            </a:lvl3pPr>
            <a:lvl4pPr marL="1828800" lvl="3" indent="-317500" rtl="0">
              <a:spcBef>
                <a:spcPts val="1000"/>
              </a:spcBef>
              <a:spcAft>
                <a:spcPts val="0"/>
              </a:spcAft>
              <a:buClr>
                <a:srgbClr val="D4E5EF"/>
              </a:buClr>
              <a:buSzPts val="1400"/>
              <a:buChar char="●"/>
              <a:defRPr>
                <a:solidFill>
                  <a:srgbClr val="D4E5EF"/>
                </a:solidFill>
              </a:defRPr>
            </a:lvl4pPr>
            <a:lvl5pPr marL="2286000" lvl="4" indent="-317500" rtl="0">
              <a:spcBef>
                <a:spcPts val="1000"/>
              </a:spcBef>
              <a:spcAft>
                <a:spcPts val="0"/>
              </a:spcAft>
              <a:buClr>
                <a:srgbClr val="D4E5EF"/>
              </a:buClr>
              <a:buSzPts val="1400"/>
              <a:buChar char="○"/>
              <a:defRPr>
                <a:solidFill>
                  <a:srgbClr val="D4E5EF"/>
                </a:solidFill>
              </a:defRPr>
            </a:lvl5pPr>
            <a:lvl6pPr marL="2743200" lvl="5" indent="-317500" rtl="0">
              <a:spcBef>
                <a:spcPts val="1000"/>
              </a:spcBef>
              <a:spcAft>
                <a:spcPts val="0"/>
              </a:spcAft>
              <a:buClr>
                <a:srgbClr val="D4E5EF"/>
              </a:buClr>
              <a:buSzPts val="1400"/>
              <a:buChar char="■"/>
              <a:defRPr>
                <a:solidFill>
                  <a:srgbClr val="D4E5EF"/>
                </a:solidFill>
              </a:defRPr>
            </a:lvl6pPr>
            <a:lvl7pPr marL="3200400" lvl="6" indent="-317500" rtl="0">
              <a:spcBef>
                <a:spcPts val="1000"/>
              </a:spcBef>
              <a:spcAft>
                <a:spcPts val="0"/>
              </a:spcAft>
              <a:buClr>
                <a:srgbClr val="D4E5EF"/>
              </a:buClr>
              <a:buSzPts val="1400"/>
              <a:buChar char="●"/>
              <a:defRPr>
                <a:solidFill>
                  <a:srgbClr val="D4E5EF"/>
                </a:solidFill>
              </a:defRPr>
            </a:lvl7pPr>
            <a:lvl8pPr marL="3657600" lvl="7" indent="-317500" rtl="0">
              <a:spcBef>
                <a:spcPts val="1000"/>
              </a:spcBef>
              <a:spcAft>
                <a:spcPts val="0"/>
              </a:spcAft>
              <a:buClr>
                <a:srgbClr val="D4E5EF"/>
              </a:buClr>
              <a:buSzPts val="1400"/>
              <a:buChar char="○"/>
              <a:defRPr>
                <a:solidFill>
                  <a:srgbClr val="D4E5EF"/>
                </a:solidFill>
              </a:defRPr>
            </a:lvl8pPr>
            <a:lvl9pPr marL="4114800" lvl="8" indent="-317500" rtl="0">
              <a:spcBef>
                <a:spcPts val="1000"/>
              </a:spcBef>
              <a:spcAft>
                <a:spcPts val="1000"/>
              </a:spcAft>
              <a:buClr>
                <a:srgbClr val="D4E5EF"/>
              </a:buClr>
              <a:buSzPts val="1400"/>
              <a:buChar char="■"/>
              <a:defRPr>
                <a:solidFill>
                  <a:srgbClr val="D4E5E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 Infographic – option 1">
  <p:cSld name="5. Infographic – option 1">
    <p:spTree>
      <p:nvGrpSpPr>
        <p:cNvPr id="1" name="Shape 45"/>
        <p:cNvGrpSpPr/>
        <p:nvPr/>
      </p:nvGrpSpPr>
      <p:grpSpPr>
        <a:xfrm>
          <a:off x="0" y="0"/>
          <a:ext cx="0" cy="0"/>
          <a:chOff x="0" y="0"/>
          <a:chExt cx="0" cy="0"/>
        </a:xfrm>
      </p:grpSpPr>
      <p:sp>
        <p:nvSpPr>
          <p:cNvPr id="46" name="Google Shape;46;p8"/>
          <p:cNvSpPr/>
          <p:nvPr/>
        </p:nvSpPr>
        <p:spPr>
          <a:xfrm>
            <a:off x="6233400" y="1360200"/>
            <a:ext cx="2370600" cy="3423300"/>
          </a:xfrm>
          <a:prstGeom prst="rect">
            <a:avLst/>
          </a:prstGeom>
          <a:noFill/>
          <a:ln w="28575" cap="flat" cmpd="sng">
            <a:solidFill>
              <a:srgbClr val="D4E5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278"/>
              </a:solidFill>
            </a:endParaRPr>
          </a:p>
        </p:txBody>
      </p:sp>
      <p:sp>
        <p:nvSpPr>
          <p:cNvPr id="47" name="Google Shape;47;p8"/>
          <p:cNvSpPr/>
          <p:nvPr/>
        </p:nvSpPr>
        <p:spPr>
          <a:xfrm>
            <a:off x="3386688" y="1360200"/>
            <a:ext cx="2370600" cy="3423300"/>
          </a:xfrm>
          <a:prstGeom prst="rect">
            <a:avLst/>
          </a:prstGeom>
          <a:noFill/>
          <a:ln w="28575" cap="flat" cmpd="sng">
            <a:solidFill>
              <a:srgbClr val="D4E5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278"/>
              </a:solidFill>
            </a:endParaRPr>
          </a:p>
        </p:txBody>
      </p:sp>
      <p:sp>
        <p:nvSpPr>
          <p:cNvPr id="48" name="Google Shape;48;p8"/>
          <p:cNvSpPr/>
          <p:nvPr/>
        </p:nvSpPr>
        <p:spPr>
          <a:xfrm>
            <a:off x="540000" y="1360200"/>
            <a:ext cx="2370600" cy="3423300"/>
          </a:xfrm>
          <a:prstGeom prst="rect">
            <a:avLst/>
          </a:prstGeom>
          <a:noFill/>
          <a:ln w="28575" cap="flat" cmpd="sng">
            <a:solidFill>
              <a:srgbClr val="D4E5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278"/>
              </a:solidFill>
            </a:endParaRPr>
          </a:p>
        </p:txBody>
      </p:sp>
      <p:sp>
        <p:nvSpPr>
          <p:cNvPr id="49" name="Google Shape;49;p8"/>
          <p:cNvSpPr txBox="1">
            <a:spLocks noGrp="1"/>
          </p:cNvSpPr>
          <p:nvPr>
            <p:ph type="title"/>
          </p:nvPr>
        </p:nvSpPr>
        <p:spPr>
          <a:xfrm>
            <a:off x="540000" y="463800"/>
            <a:ext cx="8064000" cy="604800"/>
          </a:xfrm>
          <a:prstGeom prst="rect">
            <a:avLst/>
          </a:prstGeom>
        </p:spPr>
        <p:txBody>
          <a:bodyPr spcFirstLastPara="1" wrap="square" lIns="0" tIns="0" rIns="0" bIns="0" anchor="t" anchorCtr="0">
            <a:noAutofit/>
          </a:bodyPr>
          <a:lstStyle>
            <a:lvl1pPr lvl="0" rtl="0">
              <a:spcBef>
                <a:spcPts val="0"/>
              </a:spcBef>
              <a:spcAft>
                <a:spcPts val="0"/>
              </a:spcAft>
              <a:buNone/>
              <a:defRPr>
                <a:highlight>
                  <a:srgbClr val="D4E5EF"/>
                </a:high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 name="Google Shape;50;p8"/>
          <p:cNvSpPr txBox="1">
            <a:spLocks noGrp="1"/>
          </p:cNvSpPr>
          <p:nvPr>
            <p:ph type="body" idx="1"/>
          </p:nvPr>
        </p:nvSpPr>
        <p:spPr>
          <a:xfrm>
            <a:off x="861750" y="2880000"/>
            <a:ext cx="1715400" cy="1620000"/>
          </a:xfrm>
          <a:prstGeom prst="rect">
            <a:avLst/>
          </a:prstGeom>
        </p:spPr>
        <p:txBody>
          <a:bodyPr spcFirstLastPara="1" wrap="square" lIns="0" tIns="0" rIns="0" bIns="0"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51" name="Google Shape;51;p8"/>
          <p:cNvSpPr txBox="1">
            <a:spLocks noGrp="1"/>
          </p:cNvSpPr>
          <p:nvPr>
            <p:ph type="body" idx="2"/>
          </p:nvPr>
        </p:nvSpPr>
        <p:spPr>
          <a:xfrm>
            <a:off x="3714300" y="2880000"/>
            <a:ext cx="1715400" cy="1620000"/>
          </a:xfrm>
          <a:prstGeom prst="rect">
            <a:avLst/>
          </a:prstGeom>
        </p:spPr>
        <p:txBody>
          <a:bodyPr spcFirstLastPara="1" wrap="square" lIns="0" tIns="0" rIns="0" bIns="0"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52" name="Google Shape;52;p8"/>
          <p:cNvSpPr txBox="1">
            <a:spLocks noGrp="1"/>
          </p:cNvSpPr>
          <p:nvPr>
            <p:ph type="body" idx="3"/>
          </p:nvPr>
        </p:nvSpPr>
        <p:spPr>
          <a:xfrm>
            <a:off x="6566850" y="2880000"/>
            <a:ext cx="1715400" cy="1620000"/>
          </a:xfrm>
          <a:prstGeom prst="rect">
            <a:avLst/>
          </a:prstGeom>
        </p:spPr>
        <p:txBody>
          <a:bodyPr spcFirstLastPara="1" wrap="square" lIns="0" tIns="0" rIns="0" bIns="0"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326542007"/>
      </p:ext>
    </p:extLst>
  </p:cSld>
  <p:clrMapOvr>
    <a:masterClrMapping/>
  </p:clrMapOvr>
  <p:extLst>
    <p:ext uri="{DCECCB84-F9BA-43D5-87BE-67443E8EF086}">
      <p15:sldGuideLst xmlns:p15="http://schemas.microsoft.com/office/powerpoint/2012/main">
        <p15:guide id="1" orient="horz" pos="1814">
          <p15:clr>
            <a:srgbClr val="FA7B17"/>
          </p15:clr>
        </p15:guide>
        <p15:guide id="2" orient="horz" pos="1620">
          <p15:clr>
            <a:srgbClr val="FA7B17"/>
          </p15:clr>
        </p15:guide>
        <p15:guide id="3" orient="horz" pos="1055">
          <p15:clr>
            <a:srgbClr val="FA7B17"/>
          </p15:clr>
        </p15:guide>
        <p15:guide id="4" pos="543">
          <p15:clr>
            <a:srgbClr val="FA7B17"/>
          </p15:clr>
        </p15:guide>
        <p15:guide id="5" pos="1623">
          <p15:clr>
            <a:srgbClr val="FA7B17"/>
          </p15:clr>
        </p15:guide>
        <p15:guide id="6" orient="horz" pos="2835">
          <p15:clr>
            <a:srgbClr val="FA7B17"/>
          </p15:clr>
        </p15:guide>
        <p15:guide id="7" pos="2340">
          <p15:clr>
            <a:srgbClr val="FA7B17"/>
          </p15:clr>
        </p15:guide>
        <p15:guide id="8" pos="3420">
          <p15:clr>
            <a:srgbClr val="FA7B17"/>
          </p15:clr>
        </p15:guide>
        <p15:guide id="9" pos="4137">
          <p15:clr>
            <a:srgbClr val="FA7B17"/>
          </p15:clr>
        </p15:guide>
        <p15:guide id="10" pos="5217">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463800"/>
            <a:ext cx="806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9A1D4E"/>
              </a:buClr>
              <a:buSzPts val="3000"/>
              <a:buFont typeface="Open Sans"/>
              <a:buNone/>
              <a:defRPr sz="3000" b="1">
                <a:solidFill>
                  <a:srgbClr val="9A1D4E"/>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40000" y="1352425"/>
            <a:ext cx="8064000" cy="34311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rgbClr val="9A1D4E"/>
              </a:buClr>
              <a:buSzPts val="1800"/>
              <a:buFont typeface="Open Sans"/>
              <a:buChar char="●"/>
              <a:defRPr sz="1800">
                <a:solidFill>
                  <a:srgbClr val="9A1D4E"/>
                </a:solidFill>
                <a:latin typeface="Open Sans"/>
                <a:ea typeface="Open Sans"/>
                <a:cs typeface="Open Sans"/>
                <a:sym typeface="Open Sans"/>
              </a:defRPr>
            </a:lvl1pPr>
            <a:lvl2pPr marL="914400" lvl="1" indent="-317500">
              <a:lnSpc>
                <a:spcPct val="100000"/>
              </a:lnSpc>
              <a:spcBef>
                <a:spcPts val="1000"/>
              </a:spcBef>
              <a:spcAft>
                <a:spcPts val="0"/>
              </a:spcAft>
              <a:buClr>
                <a:srgbClr val="9A1D4E"/>
              </a:buClr>
              <a:buSzPts val="1400"/>
              <a:buFont typeface="Open Sans"/>
              <a:buChar char="○"/>
              <a:defRPr>
                <a:solidFill>
                  <a:srgbClr val="9A1D4E"/>
                </a:solidFill>
                <a:latin typeface="Open Sans"/>
                <a:ea typeface="Open Sans"/>
                <a:cs typeface="Open Sans"/>
                <a:sym typeface="Open Sans"/>
              </a:defRPr>
            </a:lvl2pPr>
            <a:lvl3pPr marL="1371600" lvl="2" indent="-317500">
              <a:lnSpc>
                <a:spcPct val="100000"/>
              </a:lnSpc>
              <a:spcBef>
                <a:spcPts val="1000"/>
              </a:spcBef>
              <a:spcAft>
                <a:spcPts val="0"/>
              </a:spcAft>
              <a:buClr>
                <a:srgbClr val="9A1D4E"/>
              </a:buClr>
              <a:buSzPts val="1400"/>
              <a:buFont typeface="Open Sans"/>
              <a:buChar char="■"/>
              <a:defRPr>
                <a:solidFill>
                  <a:srgbClr val="9A1D4E"/>
                </a:solidFill>
                <a:latin typeface="Open Sans"/>
                <a:ea typeface="Open Sans"/>
                <a:cs typeface="Open Sans"/>
                <a:sym typeface="Open Sans"/>
              </a:defRPr>
            </a:lvl3pPr>
            <a:lvl4pPr marL="1828800" lvl="3" indent="-317500">
              <a:lnSpc>
                <a:spcPct val="100000"/>
              </a:lnSpc>
              <a:spcBef>
                <a:spcPts val="1000"/>
              </a:spcBef>
              <a:spcAft>
                <a:spcPts val="0"/>
              </a:spcAft>
              <a:buClr>
                <a:srgbClr val="9A1D4E"/>
              </a:buClr>
              <a:buSzPts val="1400"/>
              <a:buFont typeface="Open Sans"/>
              <a:buChar char="●"/>
              <a:defRPr>
                <a:solidFill>
                  <a:srgbClr val="9A1D4E"/>
                </a:solidFill>
                <a:latin typeface="Open Sans"/>
                <a:ea typeface="Open Sans"/>
                <a:cs typeface="Open Sans"/>
                <a:sym typeface="Open Sans"/>
              </a:defRPr>
            </a:lvl4pPr>
            <a:lvl5pPr marL="2286000" lvl="4" indent="-317500">
              <a:lnSpc>
                <a:spcPct val="100000"/>
              </a:lnSpc>
              <a:spcBef>
                <a:spcPts val="1000"/>
              </a:spcBef>
              <a:spcAft>
                <a:spcPts val="0"/>
              </a:spcAft>
              <a:buClr>
                <a:srgbClr val="9A1D4E"/>
              </a:buClr>
              <a:buSzPts val="1400"/>
              <a:buFont typeface="Open Sans"/>
              <a:buChar char="○"/>
              <a:defRPr>
                <a:solidFill>
                  <a:srgbClr val="9A1D4E"/>
                </a:solidFill>
                <a:latin typeface="Open Sans"/>
                <a:ea typeface="Open Sans"/>
                <a:cs typeface="Open Sans"/>
                <a:sym typeface="Open Sans"/>
              </a:defRPr>
            </a:lvl5pPr>
            <a:lvl6pPr marL="2743200" lvl="5" indent="-317500">
              <a:lnSpc>
                <a:spcPct val="100000"/>
              </a:lnSpc>
              <a:spcBef>
                <a:spcPts val="1000"/>
              </a:spcBef>
              <a:spcAft>
                <a:spcPts val="0"/>
              </a:spcAft>
              <a:buClr>
                <a:srgbClr val="9A1D4E"/>
              </a:buClr>
              <a:buSzPts val="1400"/>
              <a:buFont typeface="Open Sans"/>
              <a:buChar char="■"/>
              <a:defRPr>
                <a:solidFill>
                  <a:srgbClr val="9A1D4E"/>
                </a:solidFill>
                <a:latin typeface="Open Sans"/>
                <a:ea typeface="Open Sans"/>
                <a:cs typeface="Open Sans"/>
                <a:sym typeface="Open Sans"/>
              </a:defRPr>
            </a:lvl6pPr>
            <a:lvl7pPr marL="3200400" lvl="6" indent="-317500">
              <a:lnSpc>
                <a:spcPct val="100000"/>
              </a:lnSpc>
              <a:spcBef>
                <a:spcPts val="1000"/>
              </a:spcBef>
              <a:spcAft>
                <a:spcPts val="0"/>
              </a:spcAft>
              <a:buClr>
                <a:srgbClr val="9A1D4E"/>
              </a:buClr>
              <a:buSzPts val="1400"/>
              <a:buFont typeface="Open Sans"/>
              <a:buChar char="●"/>
              <a:defRPr>
                <a:solidFill>
                  <a:srgbClr val="9A1D4E"/>
                </a:solidFill>
                <a:latin typeface="Open Sans"/>
                <a:ea typeface="Open Sans"/>
                <a:cs typeface="Open Sans"/>
                <a:sym typeface="Open Sans"/>
              </a:defRPr>
            </a:lvl7pPr>
            <a:lvl8pPr marL="3657600" lvl="7" indent="-317500">
              <a:lnSpc>
                <a:spcPct val="100000"/>
              </a:lnSpc>
              <a:spcBef>
                <a:spcPts val="1000"/>
              </a:spcBef>
              <a:spcAft>
                <a:spcPts val="0"/>
              </a:spcAft>
              <a:buClr>
                <a:srgbClr val="9A1D4E"/>
              </a:buClr>
              <a:buSzPts val="1400"/>
              <a:buFont typeface="Open Sans"/>
              <a:buChar char="○"/>
              <a:defRPr>
                <a:solidFill>
                  <a:srgbClr val="9A1D4E"/>
                </a:solidFill>
                <a:latin typeface="Open Sans"/>
                <a:ea typeface="Open Sans"/>
                <a:cs typeface="Open Sans"/>
                <a:sym typeface="Open Sans"/>
              </a:defRPr>
            </a:lvl8pPr>
            <a:lvl9pPr marL="4114800" lvl="8" indent="-317500">
              <a:lnSpc>
                <a:spcPct val="100000"/>
              </a:lnSpc>
              <a:spcBef>
                <a:spcPts val="1000"/>
              </a:spcBef>
              <a:spcAft>
                <a:spcPts val="1000"/>
              </a:spcAft>
              <a:buClr>
                <a:srgbClr val="9A1D4E"/>
              </a:buClr>
              <a:buSzPts val="1400"/>
              <a:buFont typeface="Open Sans"/>
              <a:buChar char="■"/>
              <a:defRPr>
                <a:solidFill>
                  <a:srgbClr val="9A1D4E"/>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0">
          <p15:clr>
            <a:srgbClr val="EA4335"/>
          </p15:clr>
        </p15:guide>
        <p15:guide id="2" orient="horz" pos="340">
          <p15:clr>
            <a:srgbClr val="EA4335"/>
          </p15:clr>
        </p15:guide>
        <p15:guide id="3" pos="5420">
          <p15:clr>
            <a:srgbClr val="EA4335"/>
          </p15:clr>
        </p15:guide>
        <p15:guide id="4" orient="horz" pos="301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hyperlink" Target="https://www.lawworks.org.uk/" TargetMode="External"/><Relationship Id="rId3" Type="http://schemas.openxmlformats.org/officeDocument/2006/relationships/image" Target="../media/image16.png"/><Relationship Id="rId7" Type="http://schemas.openxmlformats.org/officeDocument/2006/relationships/hyperlink" Target="https://www.rcjadvice.org.uk/" TargetMode="External"/><Relationship Id="rId12"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hyperlink" Target="https://www.citizensadvicebanes.org.uk/" TargetMode="External"/><Relationship Id="rId4" Type="http://schemas.openxmlformats.org/officeDocument/2006/relationships/image" Target="../media/image17.png"/><Relationship Id="rId9" Type="http://schemas.openxmlformats.org/officeDocument/2006/relationships/hyperlink" Target="https://weareadvocate.org.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jsandbach@londoncitizenadvice.org.uk"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robonoweek.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citizensadvice.org.uk/intranet/local/pages/pro-bono-lawyers-honorary-legal-advisers-and-honorary-solicito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hyperlink" Target="https://www.probonocommunity.org.uk/" TargetMode="External"/><Relationship Id="rId3" Type="http://schemas.openxmlformats.org/officeDocument/2006/relationships/hyperlink" Target="https://www.lawsociety.org.uk/topics/pro-bono/joint-pro-bono-protocol" TargetMode="External"/><Relationship Id="rId7" Type="http://schemas.openxmlformats.org/officeDocument/2006/relationships/hyperlink" Target="http://www.bristol.ac.uk/media-library/sites/law/documents/AiA%20Report%20Print%20Version.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trustforlondon.org.uk/issues/work/elan/" TargetMode="External"/><Relationship Id="rId5" Type="http://schemas.openxmlformats.org/officeDocument/2006/relationships/hyperlink" Target="https://www.barinthecommunity.org.uk/" TargetMode="External"/><Relationship Id="rId4" Type="http://schemas.openxmlformats.org/officeDocument/2006/relationships/hyperlink" Target="https://www.lawworks.org.uk/solicitors-and-volunteers/resources/clinic-resources/lawworks-pro-bono-clinics-manu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4E5EF"/>
        </a:solidFill>
        <a:effectLst/>
      </p:bgPr>
    </p:bg>
    <p:spTree>
      <p:nvGrpSpPr>
        <p:cNvPr id="1" name="Shape 123"/>
        <p:cNvGrpSpPr/>
        <p:nvPr/>
      </p:nvGrpSpPr>
      <p:grpSpPr>
        <a:xfrm>
          <a:off x="0" y="0"/>
          <a:ext cx="0" cy="0"/>
          <a:chOff x="0" y="0"/>
          <a:chExt cx="0" cy="0"/>
        </a:xfrm>
      </p:grpSpPr>
      <p:pic>
        <p:nvPicPr>
          <p:cNvPr id="124" name="Google Shape;124;p16"/>
          <p:cNvPicPr preferRelativeResize="0"/>
          <p:nvPr/>
        </p:nvPicPr>
        <p:blipFill>
          <a:blip r:embed="rId3">
            <a:alphaModFix/>
          </a:blip>
          <a:stretch>
            <a:fillRect/>
          </a:stretch>
        </p:blipFill>
        <p:spPr>
          <a:xfrm>
            <a:off x="3" y="3054434"/>
            <a:ext cx="3273425" cy="2089075"/>
          </a:xfrm>
          <a:prstGeom prst="rect">
            <a:avLst/>
          </a:prstGeom>
          <a:noFill/>
          <a:ln>
            <a:noFill/>
          </a:ln>
        </p:spPr>
      </p:pic>
      <p:sp>
        <p:nvSpPr>
          <p:cNvPr id="125" name="Google Shape;125;p16"/>
          <p:cNvSpPr txBox="1">
            <a:spLocks noGrp="1"/>
          </p:cNvSpPr>
          <p:nvPr>
            <p:ph type="title"/>
          </p:nvPr>
        </p:nvSpPr>
        <p:spPr>
          <a:xfrm>
            <a:off x="540000" y="433475"/>
            <a:ext cx="8946900" cy="1196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000" dirty="0">
                <a:solidFill>
                  <a:srgbClr val="9A1D4E"/>
                </a:solidFill>
              </a:rPr>
              <a:t>Engaging pro bono: opportunities and added value </a:t>
            </a:r>
            <a:endParaRPr sz="4000" dirty="0">
              <a:solidFill>
                <a:srgbClr val="9A1D4E"/>
              </a:solidFill>
            </a:endParaRPr>
          </a:p>
        </p:txBody>
      </p:sp>
      <p:sp>
        <p:nvSpPr>
          <p:cNvPr id="126" name="Google Shape;126;p16"/>
          <p:cNvSpPr txBox="1">
            <a:spLocks noGrp="1"/>
          </p:cNvSpPr>
          <p:nvPr>
            <p:ph type="body" idx="1"/>
          </p:nvPr>
        </p:nvSpPr>
        <p:spPr>
          <a:xfrm>
            <a:off x="540000" y="1976400"/>
            <a:ext cx="4279223" cy="10383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dirty="0">
                <a:solidFill>
                  <a:srgbClr val="9A1D4E"/>
                </a:solidFill>
              </a:rPr>
              <a:t>James Sandbach, London Development Manager</a:t>
            </a:r>
          </a:p>
        </p:txBody>
      </p:sp>
      <p:pic>
        <p:nvPicPr>
          <p:cNvPr id="127" name="Google Shape;127;p16"/>
          <p:cNvPicPr preferRelativeResize="0"/>
          <p:nvPr/>
        </p:nvPicPr>
        <p:blipFill>
          <a:blip r:embed="rId4">
            <a:alphaModFix/>
          </a:blip>
          <a:stretch>
            <a:fillRect/>
          </a:stretch>
        </p:blipFill>
        <p:spPr>
          <a:xfrm>
            <a:off x="473350" y="3657825"/>
            <a:ext cx="2153971" cy="1196100"/>
          </a:xfrm>
          <a:prstGeom prst="rect">
            <a:avLst/>
          </a:prstGeom>
          <a:noFill/>
          <a:ln>
            <a:noFill/>
          </a:ln>
        </p:spPr>
      </p:pic>
      <p:pic>
        <p:nvPicPr>
          <p:cNvPr id="128" name="Google Shape;128;p16"/>
          <p:cNvPicPr preferRelativeResize="0"/>
          <p:nvPr/>
        </p:nvPicPr>
        <p:blipFill rotWithShape="1">
          <a:blip r:embed="rId5">
            <a:alphaModFix/>
          </a:blip>
          <a:srcRect r="11119" b="23177"/>
          <a:stretch/>
        </p:blipFill>
        <p:spPr>
          <a:xfrm>
            <a:off x="4864775" y="1192100"/>
            <a:ext cx="4279223" cy="39514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6"/>
          <p:cNvPicPr preferRelativeResize="0"/>
          <p:nvPr/>
        </p:nvPicPr>
        <p:blipFill>
          <a:blip r:embed="rId3">
            <a:alphaModFix/>
          </a:blip>
          <a:stretch>
            <a:fillRect/>
          </a:stretch>
        </p:blipFill>
        <p:spPr>
          <a:xfrm>
            <a:off x="533123" y="3947123"/>
            <a:ext cx="558802" cy="558802"/>
          </a:xfrm>
          <a:prstGeom prst="rect">
            <a:avLst/>
          </a:prstGeom>
          <a:noFill/>
          <a:ln>
            <a:noFill/>
          </a:ln>
        </p:spPr>
      </p:pic>
      <p:pic>
        <p:nvPicPr>
          <p:cNvPr id="219" name="Google Shape;219;p26"/>
          <p:cNvPicPr preferRelativeResize="0"/>
          <p:nvPr/>
        </p:nvPicPr>
        <p:blipFill>
          <a:blip r:embed="rId4">
            <a:alphaModFix/>
          </a:blip>
          <a:stretch>
            <a:fillRect/>
          </a:stretch>
        </p:blipFill>
        <p:spPr>
          <a:xfrm>
            <a:off x="533125" y="3087977"/>
            <a:ext cx="558802" cy="558822"/>
          </a:xfrm>
          <a:prstGeom prst="rect">
            <a:avLst/>
          </a:prstGeom>
          <a:noFill/>
          <a:ln>
            <a:noFill/>
          </a:ln>
        </p:spPr>
      </p:pic>
      <p:pic>
        <p:nvPicPr>
          <p:cNvPr id="220" name="Google Shape;220;p26"/>
          <p:cNvPicPr preferRelativeResize="0"/>
          <p:nvPr/>
        </p:nvPicPr>
        <p:blipFill>
          <a:blip r:embed="rId5">
            <a:alphaModFix/>
          </a:blip>
          <a:stretch>
            <a:fillRect/>
          </a:stretch>
        </p:blipFill>
        <p:spPr>
          <a:xfrm>
            <a:off x="533125" y="2228063"/>
            <a:ext cx="558812" cy="558812"/>
          </a:xfrm>
          <a:prstGeom prst="rect">
            <a:avLst/>
          </a:prstGeom>
          <a:noFill/>
          <a:ln>
            <a:noFill/>
          </a:ln>
        </p:spPr>
      </p:pic>
      <p:pic>
        <p:nvPicPr>
          <p:cNvPr id="221" name="Google Shape;221;p26"/>
          <p:cNvPicPr preferRelativeResize="0"/>
          <p:nvPr/>
        </p:nvPicPr>
        <p:blipFill>
          <a:blip r:embed="rId6">
            <a:alphaModFix/>
          </a:blip>
          <a:stretch>
            <a:fillRect/>
          </a:stretch>
        </p:blipFill>
        <p:spPr>
          <a:xfrm>
            <a:off x="540000" y="1380013"/>
            <a:ext cx="545050" cy="545050"/>
          </a:xfrm>
          <a:prstGeom prst="rect">
            <a:avLst/>
          </a:prstGeom>
          <a:noFill/>
          <a:ln>
            <a:noFill/>
          </a:ln>
        </p:spPr>
      </p:pic>
      <p:sp>
        <p:nvSpPr>
          <p:cNvPr id="222" name="Google Shape;222;p26"/>
          <p:cNvSpPr txBox="1">
            <a:spLocks noGrp="1"/>
          </p:cNvSpPr>
          <p:nvPr>
            <p:ph type="body" idx="1"/>
          </p:nvPr>
        </p:nvSpPr>
        <p:spPr>
          <a:xfrm>
            <a:off x="1091925" y="1380025"/>
            <a:ext cx="7605675" cy="3416400"/>
          </a:xfrm>
          <a:prstGeom prst="rect">
            <a:avLst/>
          </a:prstGeom>
        </p:spPr>
        <p:txBody>
          <a:bodyPr spcFirstLastPara="1" wrap="square" lIns="0" tIns="0" rIns="0" bIns="0" anchor="t" anchorCtr="0">
            <a:noAutofit/>
          </a:bodyPr>
          <a:lstStyle/>
          <a:p>
            <a:pPr marL="190799" lvl="0" indent="0" algn="l" rtl="0">
              <a:lnSpc>
                <a:spcPct val="100000"/>
              </a:lnSpc>
              <a:spcBef>
                <a:spcPts val="0"/>
              </a:spcBef>
              <a:spcAft>
                <a:spcPts val="0"/>
              </a:spcAft>
              <a:buNone/>
            </a:pPr>
            <a:r>
              <a:rPr lang="en-US" b="1" dirty="0">
                <a:solidFill>
                  <a:schemeClr val="dk1"/>
                </a:solidFill>
              </a:rPr>
              <a:t>RCJ Advice</a:t>
            </a:r>
            <a:endParaRPr dirty="0">
              <a:solidFill>
                <a:schemeClr val="dk1"/>
              </a:solidFill>
            </a:endParaRPr>
          </a:p>
          <a:p>
            <a:pPr marL="190799" lvl="0" indent="0" algn="l" rtl="0">
              <a:lnSpc>
                <a:spcPct val="100000"/>
              </a:lnSpc>
              <a:spcBef>
                <a:spcPts val="100"/>
              </a:spcBef>
              <a:spcAft>
                <a:spcPts val="0"/>
              </a:spcAft>
              <a:buNone/>
            </a:pPr>
            <a:r>
              <a:rPr lang="en-GB" dirty="0">
                <a:solidFill>
                  <a:schemeClr val="dk1"/>
                </a:solidFill>
                <a:hlinkClick r:id="rId7"/>
              </a:rPr>
              <a:t>https://www.rcjadvice.org.uk/</a:t>
            </a:r>
            <a:r>
              <a:rPr lang="en-GB" dirty="0">
                <a:solidFill>
                  <a:schemeClr val="dk1"/>
                </a:solidFill>
              </a:rPr>
              <a:t>  </a:t>
            </a:r>
            <a:r>
              <a:rPr lang="en-GB" sz="1400" dirty="0">
                <a:solidFill>
                  <a:schemeClr val="dk1"/>
                </a:solidFill>
              </a:rPr>
              <a:t>rebecca.scott@rcjadvice.org.uk</a:t>
            </a:r>
          </a:p>
          <a:p>
            <a:pPr marL="190799" lvl="0" indent="0" algn="l" rtl="0">
              <a:lnSpc>
                <a:spcPct val="100000"/>
              </a:lnSpc>
              <a:spcBef>
                <a:spcPts val="100"/>
              </a:spcBef>
              <a:spcAft>
                <a:spcPts val="0"/>
              </a:spcAft>
              <a:buNone/>
            </a:pPr>
            <a:endParaRPr b="1" dirty="0">
              <a:solidFill>
                <a:schemeClr val="dk1"/>
              </a:solidFill>
            </a:endParaRPr>
          </a:p>
          <a:p>
            <a:pPr marL="190799" lvl="0" indent="0" algn="l" rtl="0">
              <a:lnSpc>
                <a:spcPct val="100000"/>
              </a:lnSpc>
              <a:spcBef>
                <a:spcPts val="100"/>
              </a:spcBef>
              <a:spcAft>
                <a:spcPts val="0"/>
              </a:spcAft>
              <a:buNone/>
            </a:pPr>
            <a:r>
              <a:rPr lang="en-US" b="1" dirty="0" err="1">
                <a:solidFill>
                  <a:schemeClr val="dk1"/>
                </a:solidFill>
              </a:rPr>
              <a:t>LawWorks</a:t>
            </a:r>
            <a:endParaRPr dirty="0">
              <a:solidFill>
                <a:schemeClr val="dk1"/>
              </a:solidFill>
            </a:endParaRPr>
          </a:p>
          <a:p>
            <a:pPr marL="190799" lvl="0" indent="0" algn="l" rtl="0">
              <a:lnSpc>
                <a:spcPct val="100000"/>
              </a:lnSpc>
              <a:spcBef>
                <a:spcPts val="100"/>
              </a:spcBef>
              <a:spcAft>
                <a:spcPts val="0"/>
              </a:spcAft>
              <a:buNone/>
            </a:pPr>
            <a:r>
              <a:rPr lang="en-GB" dirty="0">
                <a:solidFill>
                  <a:schemeClr val="dk1"/>
                </a:solidFill>
                <a:hlinkClick r:id="rId8"/>
              </a:rPr>
              <a:t>https://www.lawworks.org.uk/</a:t>
            </a:r>
            <a:r>
              <a:rPr lang="en-GB" dirty="0">
                <a:solidFill>
                  <a:schemeClr val="dk1"/>
                </a:solidFill>
              </a:rPr>
              <a:t> </a:t>
            </a:r>
            <a:r>
              <a:rPr lang="en-GB" sz="1400" dirty="0">
                <a:solidFill>
                  <a:schemeClr val="dk1"/>
                </a:solidFill>
              </a:rPr>
              <a:t>caroline.bullen@lawworks.org.uk</a:t>
            </a:r>
          </a:p>
          <a:p>
            <a:pPr marL="190799" lvl="0" indent="0" algn="l" rtl="0">
              <a:lnSpc>
                <a:spcPct val="100000"/>
              </a:lnSpc>
              <a:spcBef>
                <a:spcPts val="100"/>
              </a:spcBef>
              <a:spcAft>
                <a:spcPts val="0"/>
              </a:spcAft>
              <a:buNone/>
            </a:pPr>
            <a:endParaRPr dirty="0">
              <a:solidFill>
                <a:schemeClr val="dk1"/>
              </a:solidFill>
            </a:endParaRPr>
          </a:p>
          <a:p>
            <a:pPr marL="190799" lvl="0" indent="0" algn="l" rtl="0">
              <a:lnSpc>
                <a:spcPct val="100000"/>
              </a:lnSpc>
              <a:spcBef>
                <a:spcPts val="100"/>
              </a:spcBef>
              <a:spcAft>
                <a:spcPts val="0"/>
              </a:spcAft>
              <a:buNone/>
            </a:pPr>
            <a:r>
              <a:rPr lang="en-US" b="1" dirty="0">
                <a:solidFill>
                  <a:schemeClr val="dk1"/>
                </a:solidFill>
              </a:rPr>
              <a:t>Advocate</a:t>
            </a:r>
            <a:endParaRPr dirty="0">
              <a:solidFill>
                <a:schemeClr val="dk1"/>
              </a:solidFill>
            </a:endParaRPr>
          </a:p>
          <a:p>
            <a:pPr marL="190799" lvl="0" indent="0" algn="l" rtl="0">
              <a:lnSpc>
                <a:spcPct val="100000"/>
              </a:lnSpc>
              <a:spcBef>
                <a:spcPts val="100"/>
              </a:spcBef>
              <a:spcAft>
                <a:spcPts val="0"/>
              </a:spcAft>
              <a:buNone/>
            </a:pPr>
            <a:r>
              <a:rPr lang="en-GB" dirty="0">
                <a:solidFill>
                  <a:schemeClr val="dk1"/>
                </a:solidFill>
                <a:hlinkClick r:id="rId9"/>
              </a:rPr>
              <a:t>https://weareadvocate.org.uk/</a:t>
            </a:r>
            <a:r>
              <a:rPr lang="en-GB" dirty="0">
                <a:solidFill>
                  <a:schemeClr val="dk1"/>
                </a:solidFill>
              </a:rPr>
              <a:t> </a:t>
            </a:r>
            <a:r>
              <a:rPr lang="en-GB" sz="1400" dirty="0">
                <a:solidFill>
                  <a:schemeClr val="dk1"/>
                </a:solidFill>
              </a:rPr>
              <a:t>rwilkie@weareadvocate.org.uk</a:t>
            </a:r>
          </a:p>
          <a:p>
            <a:pPr marL="190799" lvl="0" indent="0" algn="l" rtl="0">
              <a:lnSpc>
                <a:spcPct val="100000"/>
              </a:lnSpc>
              <a:spcBef>
                <a:spcPts val="100"/>
              </a:spcBef>
              <a:spcAft>
                <a:spcPts val="0"/>
              </a:spcAft>
              <a:buNone/>
            </a:pPr>
            <a:endParaRPr b="1" dirty="0">
              <a:solidFill>
                <a:schemeClr val="dk1"/>
              </a:solidFill>
            </a:endParaRPr>
          </a:p>
          <a:p>
            <a:pPr marL="190799" lvl="0" indent="0" algn="l" rtl="0">
              <a:lnSpc>
                <a:spcPct val="100000"/>
              </a:lnSpc>
              <a:spcBef>
                <a:spcPts val="100"/>
              </a:spcBef>
              <a:spcAft>
                <a:spcPts val="0"/>
              </a:spcAft>
              <a:buNone/>
            </a:pPr>
            <a:r>
              <a:rPr lang="en-US" b="1" dirty="0">
                <a:solidFill>
                  <a:schemeClr val="dk1"/>
                </a:solidFill>
              </a:rPr>
              <a:t>Bath law clinic partnership</a:t>
            </a:r>
            <a:endParaRPr dirty="0">
              <a:solidFill>
                <a:schemeClr val="dk1"/>
              </a:solidFill>
            </a:endParaRPr>
          </a:p>
          <a:p>
            <a:pPr marL="190799" lvl="0" indent="0" algn="l" rtl="0">
              <a:lnSpc>
                <a:spcPct val="100000"/>
              </a:lnSpc>
              <a:spcBef>
                <a:spcPts val="100"/>
              </a:spcBef>
              <a:spcAft>
                <a:spcPts val="100"/>
              </a:spcAft>
              <a:buNone/>
            </a:pPr>
            <a:r>
              <a:rPr lang="en-GB" dirty="0">
                <a:solidFill>
                  <a:schemeClr val="dk1"/>
                </a:solidFill>
                <a:hlinkClick r:id="rId10"/>
              </a:rPr>
              <a:t>https://www.citizensadvicebanes.org.uk</a:t>
            </a:r>
            <a:r>
              <a:rPr lang="en-GB" dirty="0">
                <a:solidFill>
                  <a:schemeClr val="dk1"/>
                </a:solidFill>
              </a:rPr>
              <a:t> </a:t>
            </a:r>
            <a:r>
              <a:rPr lang="en-GB" sz="1400" dirty="0">
                <a:solidFill>
                  <a:schemeClr val="dk1"/>
                </a:solidFill>
              </a:rPr>
              <a:t>anna.carver@cab-banes.org</a:t>
            </a:r>
          </a:p>
          <a:p>
            <a:pPr marL="190799" lvl="0" indent="0" algn="l" rtl="0">
              <a:lnSpc>
                <a:spcPct val="100000"/>
              </a:lnSpc>
              <a:spcBef>
                <a:spcPts val="100"/>
              </a:spcBef>
              <a:spcAft>
                <a:spcPts val="100"/>
              </a:spcAft>
              <a:buNone/>
            </a:pPr>
            <a:endParaRPr dirty="0"/>
          </a:p>
        </p:txBody>
      </p:sp>
      <p:sp>
        <p:nvSpPr>
          <p:cNvPr id="223" name="Google Shape;223;p26"/>
          <p:cNvSpPr txBox="1">
            <a:spLocks noGrp="1"/>
          </p:cNvSpPr>
          <p:nvPr>
            <p:ph type="title"/>
          </p:nvPr>
        </p:nvSpPr>
        <p:spPr>
          <a:xfrm>
            <a:off x="540000" y="463800"/>
            <a:ext cx="8064000" cy="6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t>Follow up</a:t>
            </a:r>
            <a:endParaRPr dirty="0"/>
          </a:p>
        </p:txBody>
      </p:sp>
      <p:sp>
        <p:nvSpPr>
          <p:cNvPr id="224" name="Google Shape;224;p26"/>
          <p:cNvSpPr/>
          <p:nvPr/>
        </p:nvSpPr>
        <p:spPr>
          <a:xfrm>
            <a:off x="0" y="0"/>
            <a:ext cx="359700" cy="5143500"/>
          </a:xfrm>
          <a:prstGeom prst="rect">
            <a:avLst/>
          </a:prstGeom>
          <a:solidFill>
            <a:srgbClr val="9A1D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Home">
            <a:extLst>
              <a:ext uri="{FF2B5EF4-FFF2-40B4-BE49-F238E27FC236}">
                <a16:creationId xmlns:a16="http://schemas.microsoft.com/office/drawing/2014/main" id="{1D426BD0-9A44-2926-405B-11350EDA11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86462" y="2367337"/>
            <a:ext cx="558813" cy="5588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nate to Advocate | Inner Temple">
            <a:extLst>
              <a:ext uri="{FF2B5EF4-FFF2-40B4-BE49-F238E27FC236}">
                <a16:creationId xmlns:a16="http://schemas.microsoft.com/office/drawing/2014/main" id="{C9A2DC49-C59B-0541-E5EC-C6A46D93A7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23349" y="2926150"/>
            <a:ext cx="1485038" cy="1019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3"/>
          <p:cNvSpPr txBox="1">
            <a:spLocks noGrp="1"/>
          </p:cNvSpPr>
          <p:nvPr>
            <p:ph type="title"/>
          </p:nvPr>
        </p:nvSpPr>
        <p:spPr>
          <a:xfrm>
            <a:off x="540000" y="471375"/>
            <a:ext cx="5545800" cy="6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t>Thank You</a:t>
            </a:r>
            <a:endParaRPr dirty="0"/>
          </a:p>
        </p:txBody>
      </p:sp>
      <p:sp>
        <p:nvSpPr>
          <p:cNvPr id="294" name="Google Shape;294;p33"/>
          <p:cNvSpPr txBox="1">
            <a:spLocks noGrp="1"/>
          </p:cNvSpPr>
          <p:nvPr>
            <p:ph type="body" idx="1"/>
          </p:nvPr>
        </p:nvSpPr>
        <p:spPr>
          <a:xfrm>
            <a:off x="540000" y="1278900"/>
            <a:ext cx="7236000" cy="2273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Do</a:t>
            </a:r>
            <a:r>
              <a:rPr lang="en-GB" dirty="0"/>
              <a:t> get in contact: </a:t>
            </a:r>
          </a:p>
          <a:p>
            <a:pPr marL="0" lvl="0" indent="0" algn="l" rtl="0">
              <a:spcBef>
                <a:spcPts val="0"/>
              </a:spcBef>
              <a:spcAft>
                <a:spcPts val="0"/>
              </a:spcAft>
              <a:buNone/>
            </a:pPr>
            <a:r>
              <a:rPr lang="en-GB" dirty="0"/>
              <a:t>For London based partnerships contact</a:t>
            </a:r>
          </a:p>
          <a:p>
            <a:pPr marL="0" lvl="0" indent="0" algn="l" rtl="0">
              <a:spcBef>
                <a:spcPts val="0"/>
              </a:spcBef>
              <a:spcAft>
                <a:spcPts val="0"/>
              </a:spcAft>
              <a:buNone/>
            </a:pPr>
            <a:r>
              <a:rPr lang="en-GB" dirty="0">
                <a:solidFill>
                  <a:schemeClr val="bg1"/>
                </a:solidFill>
                <a:hlinkClick r:id="rId3">
                  <a:extLst>
                    <a:ext uri="{A12FA001-AC4F-418D-AE19-62706E023703}">
                      <ahyp:hlinkClr xmlns:ahyp="http://schemas.microsoft.com/office/drawing/2018/hyperlinkcolor" val="tx"/>
                    </a:ext>
                  </a:extLst>
                </a:hlinkClick>
              </a:rPr>
              <a:t>jsandbach@londoncitizenadvice.org.uk</a:t>
            </a:r>
            <a:r>
              <a:rPr lang="en-GB" dirty="0">
                <a:solidFill>
                  <a:schemeClr val="bg1"/>
                </a:solidFill>
              </a:rPr>
              <a:t> </a:t>
            </a:r>
          </a:p>
          <a:p>
            <a:pPr marL="0" lvl="0" indent="0" algn="l" rtl="0">
              <a:spcBef>
                <a:spcPts val="0"/>
              </a:spcBef>
              <a:spcAft>
                <a:spcPts val="0"/>
              </a:spcAft>
              <a:buNone/>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1D4E"/>
        </a:solidFill>
        <a:effectLst/>
      </p:bgPr>
    </p:bg>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540000" y="447842"/>
            <a:ext cx="7905900" cy="6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solidFill>
                  <a:srgbClr val="D4E5EF"/>
                </a:solidFill>
              </a:rPr>
              <a:t>About this session</a:t>
            </a:r>
            <a:endParaRPr dirty="0">
              <a:solidFill>
                <a:srgbClr val="D4E5EF"/>
              </a:solidFill>
            </a:endParaRPr>
          </a:p>
        </p:txBody>
      </p:sp>
      <p:sp>
        <p:nvSpPr>
          <p:cNvPr id="144" name="Google Shape;144;p18"/>
          <p:cNvSpPr txBox="1">
            <a:spLocks noGrp="1"/>
          </p:cNvSpPr>
          <p:nvPr>
            <p:ph type="body" idx="1"/>
          </p:nvPr>
        </p:nvSpPr>
        <p:spPr>
          <a:xfrm>
            <a:off x="540000" y="1367100"/>
            <a:ext cx="3780000" cy="22680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b="1" dirty="0">
                <a:solidFill>
                  <a:srgbClr val="D4E5EF"/>
                </a:solidFill>
              </a:rPr>
              <a:t>How to take part</a:t>
            </a:r>
            <a:endParaRPr b="1" dirty="0">
              <a:solidFill>
                <a:srgbClr val="D4E5EF"/>
              </a:solidFill>
            </a:endParaRPr>
          </a:p>
          <a:p>
            <a:pPr marL="0" lvl="0" indent="0" algn="l" rtl="0">
              <a:lnSpc>
                <a:spcPct val="100000"/>
              </a:lnSpc>
              <a:spcBef>
                <a:spcPts val="1000"/>
              </a:spcBef>
              <a:spcAft>
                <a:spcPts val="0"/>
              </a:spcAft>
              <a:buNone/>
            </a:pPr>
            <a:r>
              <a:rPr lang="en-GB" dirty="0">
                <a:solidFill>
                  <a:srgbClr val="D4E5EF"/>
                </a:solidFill>
              </a:rPr>
              <a:t>During this session we’ll be using:</a:t>
            </a:r>
            <a:endParaRPr dirty="0">
              <a:solidFill>
                <a:srgbClr val="D4E5EF"/>
              </a:solidFill>
            </a:endParaRPr>
          </a:p>
          <a:p>
            <a:pPr marL="457200" lvl="0" indent="-342900" algn="l" rtl="0">
              <a:lnSpc>
                <a:spcPct val="100000"/>
              </a:lnSpc>
              <a:spcBef>
                <a:spcPts val="0"/>
              </a:spcBef>
              <a:spcAft>
                <a:spcPts val="0"/>
              </a:spcAft>
              <a:buClr>
                <a:srgbClr val="D4E5EF"/>
              </a:buClr>
              <a:buSzPts val="1800"/>
              <a:buChar char="●"/>
            </a:pPr>
            <a:r>
              <a:rPr lang="en-GB" dirty="0">
                <a:solidFill>
                  <a:srgbClr val="D4E5EF"/>
                </a:solidFill>
              </a:rPr>
              <a:t>Chat and raised hands </a:t>
            </a:r>
          </a:p>
          <a:p>
            <a:pPr marL="457200" lvl="0" indent="-342900" algn="l" rtl="0">
              <a:lnSpc>
                <a:spcPct val="100000"/>
              </a:lnSpc>
              <a:spcBef>
                <a:spcPts val="0"/>
              </a:spcBef>
              <a:spcAft>
                <a:spcPts val="0"/>
              </a:spcAft>
              <a:buClr>
                <a:srgbClr val="D4E5EF"/>
              </a:buClr>
              <a:buSzPts val="1800"/>
              <a:buChar char="●"/>
            </a:pPr>
            <a:endParaRPr lang="en-GB" dirty="0"/>
          </a:p>
          <a:p>
            <a:pPr marL="114300" lvl="0" indent="0" algn="l" rtl="0">
              <a:lnSpc>
                <a:spcPct val="100000"/>
              </a:lnSpc>
              <a:spcBef>
                <a:spcPts val="0"/>
              </a:spcBef>
              <a:spcAft>
                <a:spcPts val="0"/>
              </a:spcAft>
              <a:buClr>
                <a:srgbClr val="D4E5EF"/>
              </a:buClr>
              <a:buSzPts val="1800"/>
              <a:buNone/>
            </a:pPr>
            <a:r>
              <a:rPr lang="en-GB" dirty="0">
                <a:solidFill>
                  <a:srgbClr val="D4E5EF"/>
                </a:solidFill>
              </a:rPr>
              <a:t>Discussion will be interactive</a:t>
            </a:r>
            <a:endParaRPr dirty="0">
              <a:solidFill>
                <a:srgbClr val="D4E5EF"/>
              </a:solidFill>
            </a:endParaRPr>
          </a:p>
        </p:txBody>
      </p:sp>
      <p:sp>
        <p:nvSpPr>
          <p:cNvPr id="145" name="Google Shape;145;p18"/>
          <p:cNvSpPr txBox="1">
            <a:spLocks noGrp="1"/>
          </p:cNvSpPr>
          <p:nvPr>
            <p:ph type="body" idx="2"/>
          </p:nvPr>
        </p:nvSpPr>
        <p:spPr>
          <a:xfrm>
            <a:off x="4824000" y="1367100"/>
            <a:ext cx="3780000" cy="22680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b="1">
                <a:solidFill>
                  <a:srgbClr val="D4E5EF"/>
                </a:solidFill>
              </a:rPr>
              <a:t>Closed captions</a:t>
            </a:r>
            <a:endParaRPr b="1">
              <a:solidFill>
                <a:srgbClr val="D4E5EF"/>
              </a:solidFill>
            </a:endParaRPr>
          </a:p>
          <a:p>
            <a:pPr marL="0" lvl="0" indent="0" algn="l" rtl="0">
              <a:lnSpc>
                <a:spcPct val="100000"/>
              </a:lnSpc>
              <a:spcBef>
                <a:spcPts val="1000"/>
              </a:spcBef>
              <a:spcAft>
                <a:spcPts val="1000"/>
              </a:spcAft>
              <a:buNone/>
            </a:pPr>
            <a:r>
              <a:rPr lang="en-GB">
                <a:solidFill>
                  <a:srgbClr val="D4E5EF"/>
                </a:solidFill>
              </a:rPr>
              <a:t>Closed captions are available by default. Click ‘More’ or ‘Transcript’ and select ‘Hide/Show Subtitle’.</a:t>
            </a:r>
            <a:endParaRPr>
              <a:solidFill>
                <a:srgbClr val="D4E5EF"/>
              </a:solidFill>
            </a:endParaRPr>
          </a:p>
        </p:txBody>
      </p:sp>
      <p:sp>
        <p:nvSpPr>
          <p:cNvPr id="146" name="Google Shape;146;p18"/>
          <p:cNvSpPr txBox="1">
            <a:spLocks noGrp="1"/>
          </p:cNvSpPr>
          <p:nvPr>
            <p:ph type="body" idx="3"/>
          </p:nvPr>
        </p:nvSpPr>
        <p:spPr>
          <a:xfrm>
            <a:off x="540000" y="3880550"/>
            <a:ext cx="8064000" cy="9030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b="1">
                <a:solidFill>
                  <a:srgbClr val="D4E5EF"/>
                </a:solidFill>
              </a:rPr>
              <a:t>Any questions?</a:t>
            </a:r>
            <a:endParaRPr b="1">
              <a:solidFill>
                <a:srgbClr val="D4E5EF"/>
              </a:solidFill>
            </a:endParaRPr>
          </a:p>
          <a:p>
            <a:pPr marL="0" lvl="0" indent="0" algn="l" rtl="0">
              <a:lnSpc>
                <a:spcPct val="100000"/>
              </a:lnSpc>
              <a:spcBef>
                <a:spcPts val="1000"/>
              </a:spcBef>
              <a:spcAft>
                <a:spcPts val="0"/>
              </a:spcAft>
              <a:buNone/>
            </a:pPr>
            <a:r>
              <a:rPr lang="en-GB">
                <a:solidFill>
                  <a:srgbClr val="D4E5EF"/>
                </a:solidFill>
              </a:rPr>
              <a:t>Email </a:t>
            </a:r>
            <a:r>
              <a:rPr lang="en-GB" b="1" u="sng">
                <a:solidFill>
                  <a:srgbClr val="D4E5EF"/>
                </a:solidFill>
              </a:rPr>
              <a:t>annualconference@citizensadvice.org.uk</a:t>
            </a:r>
            <a:r>
              <a:rPr lang="en-GB">
                <a:solidFill>
                  <a:srgbClr val="D4E5EF"/>
                </a:solidFill>
              </a:rPr>
              <a:t> or post in the </a:t>
            </a:r>
            <a:r>
              <a:rPr lang="en-GB" b="1" u="sng">
                <a:solidFill>
                  <a:srgbClr val="D4E5EF"/>
                </a:solidFill>
              </a:rPr>
              <a:t>annual conference Workplace group</a:t>
            </a:r>
            <a:r>
              <a:rPr lang="en-GB">
                <a:solidFill>
                  <a:srgbClr val="D4E5EF"/>
                </a:solidFill>
              </a:rPr>
              <a:t>, and we’ll be in touch.</a:t>
            </a:r>
            <a:endParaRPr>
              <a:solidFill>
                <a:srgbClr val="D4E5E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title"/>
          </p:nvPr>
        </p:nvSpPr>
        <p:spPr>
          <a:xfrm>
            <a:off x="540000" y="463800"/>
            <a:ext cx="8064000" cy="6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rgbClr val="9A1D4E"/>
                </a:solidFill>
              </a:rPr>
              <a:t>Agenda</a:t>
            </a:r>
            <a:endParaRPr>
              <a:solidFill>
                <a:srgbClr val="9A1D4E"/>
              </a:solidFill>
            </a:endParaRPr>
          </a:p>
        </p:txBody>
      </p:sp>
      <p:graphicFrame>
        <p:nvGraphicFramePr>
          <p:cNvPr id="152" name="Google Shape;152;p19"/>
          <p:cNvGraphicFramePr/>
          <p:nvPr>
            <p:extLst>
              <p:ext uri="{D42A27DB-BD31-4B8C-83A1-F6EECF244321}">
                <p14:modId xmlns:p14="http://schemas.microsoft.com/office/powerpoint/2010/main" val="1791792039"/>
              </p:ext>
            </p:extLst>
          </p:nvPr>
        </p:nvGraphicFramePr>
        <p:xfrm>
          <a:off x="540000" y="1188001"/>
          <a:ext cx="8064000" cy="3917168"/>
        </p:xfrm>
        <a:graphic>
          <a:graphicData uri="http://schemas.openxmlformats.org/drawingml/2006/table">
            <a:tbl>
              <a:tblPr>
                <a:noFill/>
                <a:tableStyleId>{17DFD566-F84C-448D-B221-A24CF0A53876}</a:tableStyleId>
              </a:tblPr>
              <a:tblGrid>
                <a:gridCol w="1485475">
                  <a:extLst>
                    <a:ext uri="{9D8B030D-6E8A-4147-A177-3AD203B41FA5}">
                      <a16:colId xmlns:a16="http://schemas.microsoft.com/office/drawing/2014/main" val="20000"/>
                    </a:ext>
                  </a:extLst>
                </a:gridCol>
                <a:gridCol w="6578525">
                  <a:extLst>
                    <a:ext uri="{9D8B030D-6E8A-4147-A177-3AD203B41FA5}">
                      <a16:colId xmlns:a16="http://schemas.microsoft.com/office/drawing/2014/main" val="20001"/>
                    </a:ext>
                  </a:extLst>
                </a:gridCol>
              </a:tblGrid>
              <a:tr h="402111">
                <a:tc>
                  <a:txBody>
                    <a:bodyPr/>
                    <a:lstStyle/>
                    <a:p>
                      <a:pPr marL="0" lvl="0" indent="0" algn="l" rtl="0">
                        <a:spcBef>
                          <a:spcPts val="0"/>
                        </a:spcBef>
                        <a:spcAft>
                          <a:spcPts val="0"/>
                        </a:spcAft>
                        <a:buNone/>
                      </a:pPr>
                      <a:r>
                        <a:rPr lang="en-US" sz="1200" b="1" dirty="0">
                          <a:solidFill>
                            <a:srgbClr val="FFFFFF"/>
                          </a:solidFill>
                          <a:latin typeface="Open Sans"/>
                          <a:ea typeface="Open Sans"/>
                          <a:cs typeface="Open Sans"/>
                          <a:sym typeface="Open Sans"/>
                        </a:rPr>
                        <a:t>4</a:t>
                      </a:r>
                      <a:r>
                        <a:rPr lang="en-GB" sz="1200" b="1" dirty="0">
                          <a:solidFill>
                            <a:srgbClr val="FFFFFF"/>
                          </a:solidFill>
                          <a:latin typeface="Open Sans"/>
                          <a:ea typeface="Open Sans"/>
                          <a:cs typeface="Open Sans"/>
                          <a:sym typeface="Open Sans"/>
                        </a:rPr>
                        <a:t>.15</a:t>
                      </a:r>
                      <a:endParaRPr sz="1200" b="1" dirty="0">
                        <a:solidFill>
                          <a:srgbClr val="FFFFFF"/>
                        </a:solidFill>
                        <a:latin typeface="Open Sans"/>
                        <a:ea typeface="Open Sans"/>
                        <a:cs typeface="Open Sans"/>
                        <a:sym typeface="Open Sans"/>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9A1D4E"/>
                    </a:solidFill>
                  </a:tcPr>
                </a:tc>
                <a:tc>
                  <a:txBody>
                    <a:bodyPr/>
                    <a:lstStyle/>
                    <a:p>
                      <a:pPr marL="0" lvl="0" indent="0" algn="l" rtl="0">
                        <a:spcBef>
                          <a:spcPts val="0"/>
                        </a:spcBef>
                        <a:spcAft>
                          <a:spcPts val="0"/>
                        </a:spcAft>
                        <a:buNone/>
                      </a:pPr>
                      <a:r>
                        <a:rPr lang="en-US" sz="1200" b="0" dirty="0">
                          <a:solidFill>
                            <a:srgbClr val="9A1D4E"/>
                          </a:solidFill>
                          <a:latin typeface="Open Sans"/>
                          <a:ea typeface="Open Sans"/>
                          <a:cs typeface="Open Sans"/>
                          <a:sym typeface="Open Sans"/>
                        </a:rPr>
                        <a:t>I</a:t>
                      </a:r>
                      <a:r>
                        <a:rPr lang="en-GB" sz="1200" b="0" dirty="0" err="1">
                          <a:solidFill>
                            <a:srgbClr val="9A1D4E"/>
                          </a:solidFill>
                          <a:latin typeface="Open Sans"/>
                          <a:ea typeface="Open Sans"/>
                          <a:cs typeface="Open Sans"/>
                          <a:sym typeface="Open Sans"/>
                        </a:rPr>
                        <a:t>ntroduction</a:t>
                      </a:r>
                      <a:r>
                        <a:rPr lang="en-GB" sz="1200" b="0" dirty="0">
                          <a:solidFill>
                            <a:srgbClr val="9A1D4E"/>
                          </a:solidFill>
                          <a:latin typeface="Open Sans"/>
                          <a:ea typeface="Open Sans"/>
                          <a:cs typeface="Open Sans"/>
                          <a:sym typeface="Open Sans"/>
                        </a:rPr>
                        <a:t> and scene setting: James Sandbach, London Development Manager</a:t>
                      </a:r>
                      <a:endParaRPr sz="1200" b="0" dirty="0">
                        <a:solidFill>
                          <a:srgbClr val="9A1D4E"/>
                        </a:solidFill>
                        <a:latin typeface="Open Sans"/>
                        <a:ea typeface="Open Sans"/>
                        <a:cs typeface="Open Sans"/>
                        <a:sym typeface="Open Sans"/>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210688">
                <a:tc>
                  <a:txBody>
                    <a:bodyPr/>
                    <a:lstStyle/>
                    <a:p>
                      <a:pPr marL="0" lvl="0" indent="0" algn="l" rtl="0">
                        <a:spcBef>
                          <a:spcPts val="0"/>
                        </a:spcBef>
                        <a:spcAft>
                          <a:spcPts val="0"/>
                        </a:spcAft>
                        <a:buNone/>
                      </a:pPr>
                      <a:r>
                        <a:rPr lang="en-US" sz="1200" b="1" dirty="0">
                          <a:solidFill>
                            <a:srgbClr val="FFFFFF"/>
                          </a:solidFill>
                          <a:latin typeface="Open Sans"/>
                          <a:ea typeface="Open Sans"/>
                          <a:cs typeface="Open Sans"/>
                          <a:sym typeface="Open Sans"/>
                        </a:rPr>
                        <a:t>4.20</a:t>
                      </a:r>
                    </a:p>
                    <a:p>
                      <a:pPr marL="0" lvl="0" indent="0" algn="l" rtl="0">
                        <a:spcBef>
                          <a:spcPts val="0"/>
                        </a:spcBef>
                        <a:spcAft>
                          <a:spcPts val="0"/>
                        </a:spcAft>
                        <a:buNone/>
                      </a:pPr>
                      <a:r>
                        <a:rPr lang="en-US" sz="1200" b="1" dirty="0">
                          <a:solidFill>
                            <a:srgbClr val="FFFFFF"/>
                          </a:solidFill>
                          <a:latin typeface="Open Sans"/>
                          <a:ea typeface="Open Sans"/>
                          <a:cs typeface="Open Sans"/>
                          <a:sym typeface="Open Sans"/>
                        </a:rPr>
                        <a:t>Panel’s</a:t>
                      </a:r>
                      <a:r>
                        <a:rPr lang="en-GB" sz="1200" b="1" dirty="0">
                          <a:solidFill>
                            <a:srgbClr val="FFFFFF"/>
                          </a:solidFill>
                          <a:latin typeface="Open Sans"/>
                          <a:ea typeface="Open Sans"/>
                          <a:cs typeface="Open Sans"/>
                          <a:sym typeface="Open Sans"/>
                        </a:rPr>
                        <a:t> contributions</a:t>
                      </a:r>
                      <a:endParaRPr sz="1200" b="1" dirty="0">
                        <a:solidFill>
                          <a:srgbClr val="FFFFFF"/>
                        </a:solidFill>
                        <a:latin typeface="Open Sans"/>
                        <a:ea typeface="Open Sans"/>
                        <a:cs typeface="Open Sans"/>
                        <a:sym typeface="Open Sans"/>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9A1D4E"/>
                    </a:solidFill>
                  </a:tcPr>
                </a:tc>
                <a:tc>
                  <a:txBody>
                    <a:bodyPr/>
                    <a:lstStyle/>
                    <a:p>
                      <a:pPr marL="0" lvl="0" indent="0" algn="l" rtl="0">
                        <a:spcBef>
                          <a:spcPts val="0"/>
                        </a:spcBef>
                        <a:spcAft>
                          <a:spcPts val="0"/>
                        </a:spcAft>
                        <a:buNone/>
                      </a:pPr>
                      <a:r>
                        <a:rPr lang="en-US" sz="1200" dirty="0">
                          <a:solidFill>
                            <a:srgbClr val="9A1D4E"/>
                          </a:solidFill>
                          <a:latin typeface="Open Sans"/>
                          <a:ea typeface="Open Sans"/>
                          <a:cs typeface="Open Sans"/>
                          <a:sym typeface="Open Sans"/>
                        </a:rPr>
                        <a:t>Rebecca Scott, Head of Legal Services, RCJ Advice</a:t>
                      </a:r>
                    </a:p>
                    <a:p>
                      <a:pPr marL="0" lvl="0" indent="0" algn="l" rtl="0">
                        <a:spcBef>
                          <a:spcPts val="0"/>
                        </a:spcBef>
                        <a:spcAft>
                          <a:spcPts val="0"/>
                        </a:spcAft>
                        <a:buNone/>
                      </a:pPr>
                      <a:r>
                        <a:rPr lang="en-US" sz="1200" dirty="0">
                          <a:solidFill>
                            <a:srgbClr val="9A1D4E"/>
                          </a:solidFill>
                          <a:latin typeface="Open Sans"/>
                          <a:ea typeface="Open Sans"/>
                          <a:cs typeface="Open Sans"/>
                          <a:sym typeface="Open Sans"/>
                        </a:rPr>
                        <a:t>Rebecca Wilkinson, CEO, </a:t>
                      </a:r>
                      <a:r>
                        <a:rPr lang="en-US" sz="1200" dirty="0" err="1">
                          <a:solidFill>
                            <a:srgbClr val="9A1D4E"/>
                          </a:solidFill>
                          <a:latin typeface="Open Sans"/>
                          <a:ea typeface="Open Sans"/>
                          <a:cs typeface="Open Sans"/>
                          <a:sym typeface="Open Sans"/>
                        </a:rPr>
                        <a:t>LawWorks</a:t>
                      </a:r>
                      <a:endParaRPr lang="en-US" sz="1200" dirty="0">
                        <a:solidFill>
                          <a:srgbClr val="9A1D4E"/>
                        </a:solidFill>
                        <a:latin typeface="Open Sans"/>
                        <a:ea typeface="Open Sans"/>
                        <a:cs typeface="Open Sans"/>
                        <a:sym typeface="Open Sans"/>
                      </a:endParaRPr>
                    </a:p>
                    <a:p>
                      <a:pPr marL="0" lvl="0" indent="0" algn="l" rtl="0">
                        <a:spcBef>
                          <a:spcPts val="0"/>
                        </a:spcBef>
                        <a:spcAft>
                          <a:spcPts val="0"/>
                        </a:spcAft>
                        <a:buNone/>
                      </a:pPr>
                      <a:r>
                        <a:rPr lang="en-US" sz="1200" dirty="0">
                          <a:solidFill>
                            <a:srgbClr val="9A1D4E"/>
                          </a:solidFill>
                          <a:latin typeface="Open Sans"/>
                          <a:ea typeface="Open Sans"/>
                          <a:cs typeface="Open Sans"/>
                          <a:sym typeface="Open Sans"/>
                        </a:rPr>
                        <a:t>Mohamed </a:t>
                      </a:r>
                      <a:r>
                        <a:rPr lang="en-US" sz="1200" dirty="0" err="1">
                          <a:solidFill>
                            <a:srgbClr val="9A1D4E"/>
                          </a:solidFill>
                          <a:latin typeface="Open Sans"/>
                          <a:ea typeface="Open Sans"/>
                          <a:cs typeface="Open Sans"/>
                          <a:sym typeface="Open Sans"/>
                        </a:rPr>
                        <a:t>Merali</a:t>
                      </a:r>
                      <a:r>
                        <a:rPr lang="en-US" sz="1200" dirty="0">
                          <a:solidFill>
                            <a:srgbClr val="9A1D4E"/>
                          </a:solidFill>
                          <a:latin typeface="Open Sans"/>
                          <a:ea typeface="Open Sans"/>
                          <a:cs typeface="Open Sans"/>
                          <a:sym typeface="Open Sans"/>
                        </a:rPr>
                        <a:t>, Office Manager and Co-</a:t>
                      </a:r>
                      <a:r>
                        <a:rPr lang="en-US" sz="1200" dirty="0" err="1">
                          <a:solidFill>
                            <a:srgbClr val="9A1D4E"/>
                          </a:solidFill>
                          <a:latin typeface="Open Sans"/>
                          <a:ea typeface="Open Sans"/>
                          <a:cs typeface="Open Sans"/>
                          <a:sym typeface="Open Sans"/>
                        </a:rPr>
                        <a:t>ordinator</a:t>
                      </a:r>
                      <a:r>
                        <a:rPr lang="en-US" sz="1200" dirty="0">
                          <a:solidFill>
                            <a:srgbClr val="9A1D4E"/>
                          </a:solidFill>
                          <a:latin typeface="Open Sans"/>
                          <a:ea typeface="Open Sans"/>
                          <a:cs typeface="Open Sans"/>
                          <a:sym typeface="Open Sans"/>
                        </a:rPr>
                        <a:t> of John Fisher Clinic, Citizens Advice Brent</a:t>
                      </a:r>
                    </a:p>
                    <a:p>
                      <a:pPr marL="0" lvl="0" indent="0" algn="l" rtl="0">
                        <a:spcBef>
                          <a:spcPts val="0"/>
                        </a:spcBef>
                        <a:spcAft>
                          <a:spcPts val="0"/>
                        </a:spcAft>
                        <a:buNone/>
                      </a:pPr>
                      <a:r>
                        <a:rPr lang="en-US" sz="1200" dirty="0">
                          <a:solidFill>
                            <a:srgbClr val="9A1D4E"/>
                          </a:solidFill>
                          <a:latin typeface="Open Sans"/>
                          <a:ea typeface="Open Sans"/>
                          <a:cs typeface="Open Sans"/>
                          <a:sym typeface="Open Sans"/>
                        </a:rPr>
                        <a:t>Amanda </a:t>
                      </a:r>
                      <a:r>
                        <a:rPr lang="en-US" sz="1200" dirty="0" err="1">
                          <a:solidFill>
                            <a:srgbClr val="9A1D4E"/>
                          </a:solidFill>
                          <a:latin typeface="Open Sans"/>
                          <a:ea typeface="Open Sans"/>
                          <a:cs typeface="Open Sans"/>
                          <a:sym typeface="Open Sans"/>
                        </a:rPr>
                        <a:t>Crutchley</a:t>
                      </a:r>
                      <a:r>
                        <a:rPr lang="en-US" sz="1200" dirty="0">
                          <a:solidFill>
                            <a:srgbClr val="9A1D4E"/>
                          </a:solidFill>
                          <a:latin typeface="Open Sans"/>
                          <a:ea typeface="Open Sans"/>
                          <a:cs typeface="Open Sans"/>
                          <a:sym typeface="Open Sans"/>
                        </a:rPr>
                        <a:t> (Bath Spa University) and Anna Carver (Citizens Advice Bath and North-East Sommerset) – Bath Law Clinic</a:t>
                      </a: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44296">
                <a:tc>
                  <a:txBody>
                    <a:bodyPr/>
                    <a:lstStyle/>
                    <a:p>
                      <a:pPr marL="0" lvl="0" indent="0" algn="l" rtl="0">
                        <a:spcBef>
                          <a:spcPts val="0"/>
                        </a:spcBef>
                        <a:spcAft>
                          <a:spcPts val="0"/>
                        </a:spcAft>
                        <a:buNone/>
                      </a:pPr>
                      <a:r>
                        <a:rPr lang="en-US" sz="1200" b="1" dirty="0">
                          <a:solidFill>
                            <a:srgbClr val="FFFFFF"/>
                          </a:solidFill>
                          <a:latin typeface="Open Sans"/>
                          <a:ea typeface="Open Sans"/>
                          <a:cs typeface="Open Sans"/>
                          <a:sym typeface="Open Sans"/>
                        </a:rPr>
                        <a:t>View from Bar</a:t>
                      </a:r>
                      <a:endParaRPr sz="1200" b="1" dirty="0">
                        <a:solidFill>
                          <a:srgbClr val="FFFFFF"/>
                        </a:solidFill>
                        <a:latin typeface="Open Sans"/>
                        <a:ea typeface="Open Sans"/>
                        <a:cs typeface="Open Sans"/>
                        <a:sym typeface="Open Sans"/>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9A1D4E"/>
                    </a:solidFill>
                  </a:tcPr>
                </a:tc>
                <a:tc>
                  <a:txBody>
                    <a:bodyPr/>
                    <a:lstStyle/>
                    <a:p>
                      <a:pPr marL="0" lvl="0" indent="0" algn="l" rtl="0">
                        <a:spcBef>
                          <a:spcPts val="0"/>
                        </a:spcBef>
                        <a:spcAft>
                          <a:spcPts val="0"/>
                        </a:spcAft>
                        <a:buNone/>
                      </a:pPr>
                      <a:r>
                        <a:rPr lang="en-GB" sz="1200" b="0" dirty="0">
                          <a:solidFill>
                            <a:srgbClr val="9A1D4E"/>
                          </a:solidFill>
                          <a:latin typeface="Open Sans"/>
                          <a:ea typeface="Open Sans"/>
                          <a:cs typeface="Open Sans"/>
                          <a:sym typeface="Open Sans"/>
                        </a:rPr>
                        <a:t>Andrew Hillier KC (Trustee of Advocate, Chair of ELAN)</a:t>
                      </a:r>
                      <a:endParaRPr sz="1200" b="0" dirty="0">
                        <a:solidFill>
                          <a:srgbClr val="9A1D4E"/>
                        </a:solidFill>
                        <a:latin typeface="Open Sans"/>
                        <a:ea typeface="Open Sans"/>
                        <a:cs typeface="Open Sans"/>
                        <a:sym typeface="Open Sans"/>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4E5EF"/>
                    </a:solidFill>
                  </a:tcPr>
                </a:tc>
                <a:extLst>
                  <a:ext uri="{0D108BD9-81ED-4DB2-BD59-A6C34878D82A}">
                    <a16:rowId xmlns:a16="http://schemas.microsoft.com/office/drawing/2014/main" val="10002"/>
                  </a:ext>
                </a:extLst>
              </a:tr>
              <a:tr h="1035308">
                <a:tc>
                  <a:txBody>
                    <a:bodyPr/>
                    <a:lstStyle/>
                    <a:p>
                      <a:pPr marL="0" lvl="0" indent="0" algn="l" rtl="0">
                        <a:spcBef>
                          <a:spcPts val="0"/>
                        </a:spcBef>
                        <a:spcAft>
                          <a:spcPts val="0"/>
                        </a:spcAft>
                        <a:buNone/>
                      </a:pPr>
                      <a:r>
                        <a:rPr lang="en-US" sz="1200" b="1" dirty="0">
                          <a:solidFill>
                            <a:srgbClr val="FFFFFF"/>
                          </a:solidFill>
                          <a:latin typeface="Open Sans"/>
                          <a:ea typeface="Open Sans"/>
                          <a:cs typeface="Open Sans"/>
                          <a:sym typeface="Open Sans"/>
                        </a:rPr>
                        <a:t>4.45</a:t>
                      </a:r>
                      <a:endParaRPr sz="1200" b="1" dirty="0">
                        <a:solidFill>
                          <a:srgbClr val="FFFFFF"/>
                        </a:solidFill>
                        <a:latin typeface="Open Sans"/>
                        <a:ea typeface="Open Sans"/>
                        <a:cs typeface="Open Sans"/>
                        <a:sym typeface="Open Sans"/>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9A1D4E"/>
                    </a:solidFill>
                  </a:tcPr>
                </a:tc>
                <a:tc>
                  <a:txBody>
                    <a:bodyPr/>
                    <a:lstStyle/>
                    <a:p>
                      <a:pPr marL="0" lvl="0" indent="0" algn="l" rtl="0">
                        <a:spcBef>
                          <a:spcPts val="0"/>
                        </a:spcBef>
                        <a:spcAft>
                          <a:spcPts val="0"/>
                        </a:spcAft>
                        <a:buNone/>
                      </a:pPr>
                      <a:r>
                        <a:rPr lang="en-GB" sz="1200" b="1" dirty="0">
                          <a:solidFill>
                            <a:srgbClr val="9A1D4E"/>
                          </a:solidFill>
                          <a:latin typeface="Open Sans"/>
                          <a:ea typeface="Open Sans"/>
                          <a:cs typeface="Open Sans"/>
                          <a:sym typeface="Open Sans"/>
                        </a:rPr>
                        <a:t>Contributions, examples (from around England and Wales) and discussions with participants</a:t>
                      </a:r>
                    </a:p>
                    <a:p>
                      <a:pPr marL="171450" lvl="0" indent="-171450" algn="l" rtl="0">
                        <a:spcBef>
                          <a:spcPts val="0"/>
                        </a:spcBef>
                        <a:spcAft>
                          <a:spcPts val="0"/>
                        </a:spcAft>
                        <a:buFontTx/>
                        <a:buChar char="-"/>
                      </a:pPr>
                      <a:r>
                        <a:rPr lang="en-GB" sz="1200" b="0" dirty="0">
                          <a:solidFill>
                            <a:srgbClr val="9A1D4E"/>
                          </a:solidFill>
                          <a:latin typeface="Open Sans"/>
                          <a:ea typeface="Open Sans"/>
                          <a:cs typeface="Open Sans"/>
                          <a:sym typeface="Open Sans"/>
                        </a:rPr>
                        <a:t>Different models</a:t>
                      </a:r>
                    </a:p>
                    <a:p>
                      <a:pPr marL="171450" lvl="0" indent="-171450" algn="l" rtl="0">
                        <a:spcBef>
                          <a:spcPts val="0"/>
                        </a:spcBef>
                        <a:spcAft>
                          <a:spcPts val="0"/>
                        </a:spcAft>
                        <a:buFontTx/>
                        <a:buChar char="-"/>
                      </a:pPr>
                      <a:r>
                        <a:rPr lang="en-GB" sz="1200" b="0" dirty="0">
                          <a:solidFill>
                            <a:srgbClr val="9A1D4E"/>
                          </a:solidFill>
                          <a:latin typeface="Open Sans"/>
                          <a:ea typeface="Open Sans"/>
                          <a:cs typeface="Open Sans"/>
                          <a:sym typeface="Open Sans"/>
                        </a:rPr>
                        <a:t>Enablers and barriers</a:t>
                      </a:r>
                    </a:p>
                    <a:p>
                      <a:pPr marL="171450" lvl="0" indent="-171450" algn="l" rtl="0">
                        <a:spcBef>
                          <a:spcPts val="0"/>
                        </a:spcBef>
                        <a:spcAft>
                          <a:spcPts val="0"/>
                        </a:spcAft>
                        <a:buFontTx/>
                        <a:buChar char="-"/>
                      </a:pPr>
                      <a:r>
                        <a:rPr lang="en-GB" sz="1200" b="0" dirty="0">
                          <a:solidFill>
                            <a:srgbClr val="9A1D4E"/>
                          </a:solidFill>
                          <a:latin typeface="Open Sans"/>
                          <a:ea typeface="Open Sans"/>
                          <a:cs typeface="Open Sans"/>
                          <a:sym typeface="Open Sans"/>
                        </a:rPr>
                        <a:t>Added value</a:t>
                      </a:r>
                    </a:p>
                    <a:p>
                      <a:pPr marL="171450" lvl="0" indent="-171450" algn="l" rtl="0">
                        <a:spcBef>
                          <a:spcPts val="0"/>
                        </a:spcBef>
                        <a:spcAft>
                          <a:spcPts val="0"/>
                        </a:spcAft>
                        <a:buFontTx/>
                        <a:buChar char="-"/>
                      </a:pPr>
                      <a:endParaRPr lang="en-GB" sz="1200" b="1" dirty="0">
                        <a:solidFill>
                          <a:srgbClr val="9A1D4E"/>
                        </a:solidFill>
                        <a:latin typeface="Open Sans"/>
                        <a:ea typeface="Open Sans"/>
                        <a:cs typeface="Open Sans"/>
                        <a:sym typeface="Open Sans"/>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89067">
                <a:tc>
                  <a:txBody>
                    <a:bodyPr/>
                    <a:lstStyle/>
                    <a:p>
                      <a:pPr marL="0" lvl="0" indent="0" algn="l" rtl="0">
                        <a:spcBef>
                          <a:spcPts val="0"/>
                        </a:spcBef>
                        <a:spcAft>
                          <a:spcPts val="0"/>
                        </a:spcAft>
                        <a:buNone/>
                      </a:pPr>
                      <a:r>
                        <a:rPr lang="en-US" sz="1200" b="1" dirty="0">
                          <a:solidFill>
                            <a:srgbClr val="FFFFFF"/>
                          </a:solidFill>
                          <a:latin typeface="Open Sans"/>
                          <a:ea typeface="Open Sans"/>
                          <a:cs typeface="Open Sans"/>
                          <a:sym typeface="Open Sans"/>
                        </a:rPr>
                        <a:t>5.15</a:t>
                      </a:r>
                      <a:endParaRPr sz="1200" b="1" dirty="0">
                        <a:solidFill>
                          <a:srgbClr val="FFFFFF"/>
                        </a:solidFill>
                        <a:latin typeface="Open Sans"/>
                        <a:ea typeface="Open Sans"/>
                        <a:cs typeface="Open Sans"/>
                        <a:sym typeface="Open Sans"/>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9A1D4E"/>
                    </a:solidFill>
                  </a:tcPr>
                </a:tc>
                <a:tc>
                  <a:txBody>
                    <a:bodyPr/>
                    <a:lstStyle/>
                    <a:p>
                      <a:pPr marL="0" lvl="0" indent="0" algn="l" rtl="0">
                        <a:spcBef>
                          <a:spcPts val="0"/>
                        </a:spcBef>
                        <a:spcAft>
                          <a:spcPts val="0"/>
                        </a:spcAft>
                        <a:buNone/>
                      </a:pPr>
                      <a:r>
                        <a:rPr lang="en-US" sz="1200" b="1" dirty="0">
                          <a:solidFill>
                            <a:srgbClr val="9A1D4E"/>
                          </a:solidFill>
                          <a:latin typeface="Open Sans"/>
                          <a:ea typeface="Open Sans"/>
                          <a:cs typeface="Open Sans"/>
                          <a:sym typeface="Open Sans"/>
                        </a:rPr>
                        <a:t>S</a:t>
                      </a:r>
                      <a:r>
                        <a:rPr lang="en-GB" sz="1200" b="1" dirty="0">
                          <a:solidFill>
                            <a:srgbClr val="9A1D4E"/>
                          </a:solidFill>
                          <a:latin typeface="Open Sans"/>
                          <a:ea typeface="Open Sans"/>
                          <a:cs typeface="Open Sans"/>
                          <a:sym typeface="Open Sans"/>
                        </a:rPr>
                        <a:t>umming up</a:t>
                      </a:r>
                      <a:endParaRPr sz="1200" dirty="0">
                        <a:solidFill>
                          <a:srgbClr val="9A1D4E"/>
                        </a:solidFill>
                        <a:latin typeface="Open Sans"/>
                        <a:ea typeface="Open Sans"/>
                        <a:cs typeface="Open Sans"/>
                        <a:sym typeface="Open Sans"/>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540000" y="463800"/>
            <a:ext cx="8064000" cy="6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Objectives of the session</a:t>
            </a:r>
            <a:endParaRPr>
              <a:solidFill>
                <a:srgbClr val="9A1D4E"/>
              </a:solidFill>
            </a:endParaRPr>
          </a:p>
        </p:txBody>
      </p:sp>
      <p:sp>
        <p:nvSpPr>
          <p:cNvPr id="115" name="Google Shape;115;p17"/>
          <p:cNvSpPr txBox="1">
            <a:spLocks noGrp="1"/>
          </p:cNvSpPr>
          <p:nvPr>
            <p:ph type="body" idx="1"/>
          </p:nvPr>
        </p:nvSpPr>
        <p:spPr>
          <a:xfrm>
            <a:off x="540000" y="1214700"/>
            <a:ext cx="8213476" cy="3568800"/>
          </a:xfrm>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9A1D4E"/>
              </a:buClr>
              <a:buSzPts val="1800"/>
              <a:buFont typeface="Roboto"/>
              <a:buChar char="●"/>
            </a:pPr>
            <a:r>
              <a:rPr lang="en-US" dirty="0">
                <a:solidFill>
                  <a:srgbClr val="9A1D4E"/>
                </a:solidFill>
              </a:rPr>
              <a:t>Pro Bono plays a vital role in enabling access to justice for clients at many local Citizens Advice, partnering with the legal profession to extend our specialist advice offer</a:t>
            </a:r>
          </a:p>
          <a:p>
            <a:pPr marL="457200" lvl="0" indent="-342900" algn="l" rtl="0">
              <a:lnSpc>
                <a:spcPct val="115000"/>
              </a:lnSpc>
              <a:spcBef>
                <a:spcPts val="0"/>
              </a:spcBef>
              <a:spcAft>
                <a:spcPts val="0"/>
              </a:spcAft>
              <a:buClr>
                <a:srgbClr val="9A1D4E"/>
              </a:buClr>
              <a:buSzPts val="1800"/>
              <a:buFont typeface="Roboto"/>
              <a:buChar char="●"/>
            </a:pPr>
            <a:endParaRPr lang="en-US" dirty="0"/>
          </a:p>
          <a:p>
            <a:pPr marL="457200" lvl="0" indent="-342900" algn="l" rtl="0">
              <a:lnSpc>
                <a:spcPct val="115000"/>
              </a:lnSpc>
              <a:spcBef>
                <a:spcPts val="0"/>
              </a:spcBef>
              <a:spcAft>
                <a:spcPts val="0"/>
              </a:spcAft>
              <a:buClr>
                <a:srgbClr val="9A1D4E"/>
              </a:buClr>
              <a:buSzPts val="1800"/>
              <a:buFont typeface="Roboto"/>
              <a:buChar char="●"/>
            </a:pPr>
            <a:r>
              <a:rPr lang="en-US" dirty="0">
                <a:solidFill>
                  <a:srgbClr val="9A1D4E"/>
                </a:solidFill>
              </a:rPr>
              <a:t>This session links with </a:t>
            </a:r>
            <a:r>
              <a:rPr lang="en-US" dirty="0">
                <a:solidFill>
                  <a:srgbClr val="9A1D4E"/>
                </a:solidFill>
                <a:hlinkClick r:id="rId3"/>
              </a:rPr>
              <a:t>Pro Bono Week </a:t>
            </a:r>
            <a:r>
              <a:rPr lang="en-US" dirty="0">
                <a:solidFill>
                  <a:srgbClr val="9A1D4E"/>
                </a:solidFill>
              </a:rPr>
              <a:t>and will</a:t>
            </a:r>
          </a:p>
          <a:p>
            <a:pPr lvl="1" indent="-342900">
              <a:lnSpc>
                <a:spcPct val="115000"/>
              </a:lnSpc>
              <a:spcBef>
                <a:spcPts val="0"/>
              </a:spcBef>
              <a:buSzPts val="1800"/>
              <a:buFont typeface="Roboto"/>
              <a:buChar char="●"/>
            </a:pPr>
            <a:r>
              <a:rPr lang="en-US" dirty="0">
                <a:solidFill>
                  <a:srgbClr val="9A1D4E"/>
                </a:solidFill>
              </a:rPr>
              <a:t>look at developments in the pro bono landscape, </a:t>
            </a:r>
          </a:p>
          <a:p>
            <a:pPr lvl="1" indent="-342900">
              <a:lnSpc>
                <a:spcPct val="115000"/>
              </a:lnSpc>
              <a:spcBef>
                <a:spcPts val="0"/>
              </a:spcBef>
              <a:buSzPts val="1800"/>
              <a:buFont typeface="Roboto"/>
              <a:buChar char="●"/>
            </a:pPr>
            <a:r>
              <a:rPr lang="en-US" dirty="0">
                <a:solidFill>
                  <a:srgbClr val="9A1D4E"/>
                </a:solidFill>
              </a:rPr>
              <a:t>showcase some examples of great local pro bono initiatives, and</a:t>
            </a:r>
          </a:p>
          <a:p>
            <a:pPr lvl="1" indent="-342900">
              <a:lnSpc>
                <a:spcPct val="115000"/>
              </a:lnSpc>
              <a:spcBef>
                <a:spcPts val="0"/>
              </a:spcBef>
              <a:buSzPts val="1800"/>
              <a:buFont typeface="Roboto"/>
              <a:buChar char="●"/>
            </a:pPr>
            <a:r>
              <a:rPr lang="en-US" dirty="0">
                <a:solidFill>
                  <a:srgbClr val="9A1D4E"/>
                </a:solidFill>
              </a:rPr>
              <a:t>share resources and practical support</a:t>
            </a:r>
          </a:p>
          <a:p>
            <a:pPr marL="457200" lvl="0" indent="-342900" algn="r" rtl="0">
              <a:lnSpc>
                <a:spcPct val="115000"/>
              </a:lnSpc>
              <a:spcBef>
                <a:spcPts val="0"/>
              </a:spcBef>
              <a:spcAft>
                <a:spcPts val="0"/>
              </a:spcAft>
              <a:buClr>
                <a:srgbClr val="9A1D4E"/>
              </a:buClr>
              <a:buSzPts val="1800"/>
              <a:buFont typeface="Roboto"/>
              <a:buChar char="●"/>
            </a:pPr>
            <a:endParaRPr lang="en-US" dirty="0">
              <a:solidFill>
                <a:srgbClr val="9A1D4E"/>
              </a:solidFill>
            </a:endParaRPr>
          </a:p>
          <a:p>
            <a:pPr marL="457200" lvl="0" indent="-342900" algn="l" rtl="0">
              <a:lnSpc>
                <a:spcPct val="115000"/>
              </a:lnSpc>
              <a:spcBef>
                <a:spcPts val="0"/>
              </a:spcBef>
              <a:spcAft>
                <a:spcPts val="0"/>
              </a:spcAft>
              <a:buClr>
                <a:srgbClr val="9A1D4E"/>
              </a:buClr>
              <a:buSzPts val="1800"/>
              <a:buFont typeface="Roboto"/>
              <a:buChar char="●"/>
            </a:pPr>
            <a:r>
              <a:rPr lang="en-US" b="1" u="sng" dirty="0">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Resources: </a:t>
            </a:r>
            <a:r>
              <a:rPr lang="en-US" dirty="0">
                <a:hlinkClick r:id="rId4">
                  <a:extLst>
                    <a:ext uri="{A12FA001-AC4F-418D-AE19-62706E023703}">
                      <ahyp:hlinkClr xmlns:ahyp="http://schemas.microsoft.com/office/drawing/2018/hyperlinkcolor" val="tx"/>
                    </a:ext>
                  </a:extLst>
                </a:hlinkClick>
              </a:rPr>
              <a:t>https://www.citizensadvice.org.uk/intranet/local/pages/pro-bono-lawyers-honorary-legal-advisers-and-honorary-solicitors/</a:t>
            </a:r>
            <a:r>
              <a:rPr lang="en-US" dirty="0">
                <a:solidFill>
                  <a:srgbClr val="9A1D4E"/>
                </a:solidFill>
              </a:rPr>
              <a:t>  </a:t>
            </a:r>
          </a:p>
          <a:p>
            <a:pPr marL="457200" lvl="0" indent="-342900" algn="l" rtl="0">
              <a:lnSpc>
                <a:spcPct val="115000"/>
              </a:lnSpc>
              <a:spcBef>
                <a:spcPts val="0"/>
              </a:spcBef>
              <a:spcAft>
                <a:spcPts val="0"/>
              </a:spcAft>
              <a:buClr>
                <a:srgbClr val="9A1D4E"/>
              </a:buClr>
              <a:buSzPts val="1800"/>
              <a:buFont typeface="Roboto"/>
              <a:buChar char="●"/>
            </a:pPr>
            <a:endParaRPr lang="en-US" dirty="0"/>
          </a:p>
          <a:p>
            <a:pPr lvl="1" indent="-342900">
              <a:lnSpc>
                <a:spcPct val="115000"/>
              </a:lnSpc>
              <a:spcBef>
                <a:spcPts val="0"/>
              </a:spcBef>
              <a:buSzPts val="1800"/>
              <a:buFont typeface="Roboto"/>
              <a:buChar char="●"/>
            </a:pPr>
            <a:endParaRPr lang="en-US" sz="1700" dirty="0"/>
          </a:p>
          <a:p>
            <a:pPr marL="571500" lvl="1" indent="0">
              <a:lnSpc>
                <a:spcPct val="115000"/>
              </a:lnSpc>
              <a:spcBef>
                <a:spcPts val="0"/>
              </a:spcBef>
              <a:buSzPts val="1800"/>
              <a:buNone/>
            </a:pPr>
            <a:endParaRPr sz="1700" dirty="0">
              <a:solidFill>
                <a:srgbClr val="9A1D4E"/>
              </a:solidFill>
            </a:endParaRPr>
          </a:p>
        </p:txBody>
      </p:sp>
      <p:pic>
        <p:nvPicPr>
          <p:cNvPr id="2" name="Picture 1">
            <a:hlinkClick r:id="rId3"/>
            <a:extLst>
              <a:ext uri="{FF2B5EF4-FFF2-40B4-BE49-F238E27FC236}">
                <a16:creationId xmlns:a16="http://schemas.microsoft.com/office/drawing/2014/main" id="{C2EAA6D4-23A9-A4D6-120F-D4935F5ABF5A}"/>
              </a:ext>
            </a:extLst>
          </p:cNvPr>
          <p:cNvPicPr>
            <a:picLocks noChangeAspect="1"/>
          </p:cNvPicPr>
          <p:nvPr/>
        </p:nvPicPr>
        <p:blipFill>
          <a:blip r:embed="rId5"/>
          <a:stretch>
            <a:fillRect/>
          </a:stretch>
        </p:blipFill>
        <p:spPr>
          <a:xfrm>
            <a:off x="7166138" y="2040202"/>
            <a:ext cx="1342538" cy="10630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540000" y="463800"/>
            <a:ext cx="8064000" cy="6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solidFill>
                  <a:srgbClr val="9A1D4E"/>
                </a:solidFill>
              </a:rPr>
              <a:t>About Pro Bono</a:t>
            </a:r>
            <a:endParaRPr dirty="0">
              <a:solidFill>
                <a:srgbClr val="9A1D4E"/>
              </a:solidFill>
            </a:endParaRPr>
          </a:p>
        </p:txBody>
      </p:sp>
      <p:sp>
        <p:nvSpPr>
          <p:cNvPr id="158" name="Google Shape;158;p20"/>
          <p:cNvSpPr txBox="1">
            <a:spLocks noGrp="1"/>
          </p:cNvSpPr>
          <p:nvPr>
            <p:ph type="body" idx="1"/>
          </p:nvPr>
        </p:nvSpPr>
        <p:spPr>
          <a:xfrm>
            <a:off x="540000" y="1367100"/>
            <a:ext cx="8064000" cy="3416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solidFill>
                  <a:srgbClr val="9A1D4E"/>
                </a:solidFill>
              </a:rPr>
              <a:t>Joint Pro Bono Protocol</a:t>
            </a:r>
            <a:endParaRPr b="1" dirty="0">
              <a:solidFill>
                <a:srgbClr val="9A1D4E"/>
              </a:solidFill>
            </a:endParaRPr>
          </a:p>
          <a:p>
            <a:pPr marL="0" lvl="0" indent="0" algn="l" rtl="0">
              <a:spcBef>
                <a:spcPts val="1000"/>
              </a:spcBef>
              <a:spcAft>
                <a:spcPts val="0"/>
              </a:spcAft>
              <a:buNone/>
            </a:pPr>
            <a:r>
              <a:rPr lang="en-US" dirty="0">
                <a:solidFill>
                  <a:srgbClr val="9A1D4E"/>
                </a:solidFill>
              </a:rPr>
              <a:t>1.1. When we refer to Pro Bono Legal Work we mean legal advice or representation provided by lawyers in the public interest including to individuals, charities and community groups who cannot afford to pay for that advice or representation and where public and alternative means of funding are not available.</a:t>
            </a:r>
          </a:p>
          <a:p>
            <a:pPr marL="0" lvl="0" indent="0" algn="l" rtl="0">
              <a:spcBef>
                <a:spcPts val="1000"/>
              </a:spcBef>
              <a:spcAft>
                <a:spcPts val="0"/>
              </a:spcAft>
              <a:buNone/>
            </a:pPr>
            <a:r>
              <a:rPr lang="en-US" dirty="0">
                <a:solidFill>
                  <a:srgbClr val="9A1D4E"/>
                </a:solidFill>
              </a:rPr>
              <a:t>1.2. Legal work is Pro Bono Legal Work only if it is free to the client, without payment to the lawyer or law firm (regardless of the outcome) and provided voluntarily either by the lawyer or his or her firm.</a:t>
            </a:r>
          </a:p>
          <a:p>
            <a:pPr marL="0" lvl="0" indent="0" algn="l" rtl="0">
              <a:spcBef>
                <a:spcPts val="1000"/>
              </a:spcBef>
              <a:spcAft>
                <a:spcPts val="0"/>
              </a:spcAft>
              <a:buNone/>
            </a:pPr>
            <a:r>
              <a:rPr lang="en-US" dirty="0">
                <a:solidFill>
                  <a:srgbClr val="9A1D4E"/>
                </a:solidFill>
              </a:rPr>
              <a:t>1.3. Pro Bono Legal Work is always only an adjunct to, and not a substitute for, a proper system of publicly funded legal services.</a:t>
            </a:r>
          </a:p>
          <a:p>
            <a:pPr marL="0" lvl="0" indent="0" algn="l" rtl="0">
              <a:spcBef>
                <a:spcPts val="1000"/>
              </a:spcBef>
              <a:spcAft>
                <a:spcPts val="1000"/>
              </a:spcAft>
              <a:buNone/>
            </a:pPr>
            <a:endParaRPr dirty="0">
              <a:solidFill>
                <a:srgbClr val="9A1D4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2"/>
          <p:cNvSpPr txBox="1">
            <a:spLocks noGrp="1"/>
          </p:cNvSpPr>
          <p:nvPr>
            <p:ph type="title"/>
          </p:nvPr>
        </p:nvSpPr>
        <p:spPr>
          <a:xfrm>
            <a:off x="539975" y="276600"/>
            <a:ext cx="2596500" cy="75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P</a:t>
            </a:r>
            <a:r>
              <a:rPr lang="en-GB" dirty="0" err="1"/>
              <a:t>ro</a:t>
            </a:r>
            <a:r>
              <a:rPr lang="en-GB" dirty="0"/>
              <a:t> bono</a:t>
            </a:r>
            <a:endParaRPr lang="en-GB" dirty="0">
              <a:solidFill>
                <a:schemeClr val="lt1"/>
              </a:solidFill>
            </a:endParaRPr>
          </a:p>
        </p:txBody>
      </p:sp>
      <p:sp>
        <p:nvSpPr>
          <p:cNvPr id="171" name="Google Shape;171;p22"/>
          <p:cNvSpPr txBox="1">
            <a:spLocks noGrp="1"/>
          </p:cNvSpPr>
          <p:nvPr>
            <p:ph type="body" idx="1"/>
          </p:nvPr>
        </p:nvSpPr>
        <p:spPr>
          <a:xfrm>
            <a:off x="259200" y="763200"/>
            <a:ext cx="3267900" cy="4201401"/>
          </a:xfrm>
          <a:prstGeom prst="rect">
            <a:avLst/>
          </a:prstGeom>
        </p:spPr>
        <p:txBody>
          <a:bodyPr spcFirstLastPara="1" wrap="square" lIns="0" tIns="0" rIns="0" bIns="0" anchor="t" anchorCtr="0">
            <a:noAutofit/>
          </a:bodyPr>
          <a:lstStyle/>
          <a:p>
            <a:pPr marL="285750" indent="-285750">
              <a:spcAft>
                <a:spcPts val="1000"/>
              </a:spcAft>
            </a:pPr>
            <a:r>
              <a:rPr lang="en-GB" dirty="0">
                <a:solidFill>
                  <a:schemeClr val="lt1"/>
                </a:solidFill>
              </a:rPr>
              <a:t>Honorary Legal Adviser(s)</a:t>
            </a:r>
          </a:p>
          <a:p>
            <a:pPr marL="285750" indent="-285750">
              <a:spcAft>
                <a:spcPts val="1000"/>
              </a:spcAft>
            </a:pPr>
            <a:r>
              <a:rPr lang="en-GB" dirty="0"/>
              <a:t>Pro bono clinics</a:t>
            </a:r>
          </a:p>
          <a:p>
            <a:pPr marL="285750" indent="-285750">
              <a:spcAft>
                <a:spcPts val="1000"/>
              </a:spcAft>
            </a:pPr>
            <a:r>
              <a:rPr lang="en-GB" dirty="0"/>
              <a:t>Partnerships with law schools</a:t>
            </a:r>
          </a:p>
          <a:p>
            <a:pPr marL="285750" indent="-285750">
              <a:spcAft>
                <a:spcPts val="1000"/>
              </a:spcAft>
            </a:pPr>
            <a:r>
              <a:rPr lang="en-GB" dirty="0"/>
              <a:t>Opportunities for volunteer lawyers (to provide free legal advice and representation)</a:t>
            </a:r>
          </a:p>
          <a:p>
            <a:pPr marL="285750" indent="-285750">
              <a:spcAft>
                <a:spcPts val="1000"/>
              </a:spcAft>
            </a:pPr>
            <a:r>
              <a:rPr lang="en-GB" dirty="0"/>
              <a:t>Regional Pro Bono Committees</a:t>
            </a:r>
          </a:p>
          <a:p>
            <a:pPr marL="0" indent="0">
              <a:spcAft>
                <a:spcPts val="1000"/>
              </a:spcAft>
              <a:buNone/>
            </a:pPr>
            <a:endParaRPr lang="en-GB" dirty="0"/>
          </a:p>
          <a:p>
            <a:pPr marL="285750" indent="-285750">
              <a:spcAft>
                <a:spcPts val="1000"/>
              </a:spcAft>
            </a:pPr>
            <a:endParaRPr lang="en-GB" dirty="0"/>
          </a:p>
          <a:p>
            <a:pPr marL="285750" indent="-285750">
              <a:spcAft>
                <a:spcPts val="1000"/>
              </a:spcAft>
            </a:pPr>
            <a:endParaRPr lang="en-GB" dirty="0"/>
          </a:p>
          <a:p>
            <a:pPr marL="285750" indent="-285750">
              <a:spcAft>
                <a:spcPts val="1000"/>
              </a:spcAft>
            </a:pPr>
            <a:endParaRPr lang="en-GB" dirty="0">
              <a:solidFill>
                <a:schemeClr val="lt1"/>
              </a:solidFill>
            </a:endParaRPr>
          </a:p>
          <a:p>
            <a:pPr marL="285750" indent="-285750">
              <a:spcAft>
                <a:spcPts val="1000"/>
              </a:spcAft>
            </a:pPr>
            <a:endParaRPr dirty="0">
              <a:solidFill>
                <a:schemeClr val="lt1"/>
              </a:solidFill>
            </a:endParaRPr>
          </a:p>
        </p:txBody>
      </p:sp>
      <p:sp>
        <p:nvSpPr>
          <p:cNvPr id="172" name="Google Shape;172;p22"/>
          <p:cNvSpPr txBox="1"/>
          <p:nvPr/>
        </p:nvSpPr>
        <p:spPr>
          <a:xfrm>
            <a:off x="3628801" y="129600"/>
            <a:ext cx="5457600" cy="4566925"/>
          </a:xfrm>
          <a:prstGeom prst="rect">
            <a:avLst/>
          </a:prstGeom>
          <a:noFill/>
          <a:ln>
            <a:noFill/>
          </a:ln>
        </p:spPr>
        <p:txBody>
          <a:bodyPr spcFirstLastPara="1" wrap="square" lIns="91425" tIns="91425" rIns="91425" bIns="90000" anchor="t" anchorCtr="0">
            <a:noAutofit/>
          </a:bodyPr>
          <a:lstStyle/>
          <a:p>
            <a:pPr marL="0" lvl="0" indent="0" algn="l" rtl="0">
              <a:lnSpc>
                <a:spcPct val="115000"/>
              </a:lnSpc>
              <a:spcBef>
                <a:spcPts val="0"/>
              </a:spcBef>
              <a:spcAft>
                <a:spcPts val="0"/>
              </a:spcAft>
              <a:buNone/>
            </a:pPr>
            <a:r>
              <a:rPr lang="en-US" sz="1600" b="1" dirty="0">
                <a:solidFill>
                  <a:schemeClr val="accent1">
                    <a:lumMod val="75000"/>
                  </a:schemeClr>
                </a:solidFill>
                <a:latin typeface="Open Sans"/>
                <a:ea typeface="Open Sans"/>
                <a:cs typeface="Open Sans"/>
                <a:sym typeface="Open Sans"/>
              </a:rPr>
              <a:t>Wider </a:t>
            </a:r>
            <a:r>
              <a:rPr lang="en-GB" sz="1600" b="1" dirty="0">
                <a:solidFill>
                  <a:schemeClr val="accent1">
                    <a:lumMod val="75000"/>
                  </a:schemeClr>
                </a:solidFill>
                <a:latin typeface="Open Sans"/>
                <a:ea typeface="Open Sans"/>
                <a:cs typeface="Open Sans"/>
                <a:sym typeface="Open Sans"/>
              </a:rPr>
              <a:t>Citizens Advice legal sector partnerships, services and engagement with the legal professions</a:t>
            </a:r>
          </a:p>
          <a:p>
            <a:pPr marL="0" lvl="0" indent="0" algn="l" rtl="0">
              <a:lnSpc>
                <a:spcPct val="115000"/>
              </a:lnSpc>
              <a:spcBef>
                <a:spcPts val="0"/>
              </a:spcBef>
              <a:spcAft>
                <a:spcPts val="0"/>
              </a:spcAft>
              <a:buNone/>
            </a:pPr>
            <a:endParaRPr lang="en-GB" sz="800" b="1" dirty="0">
              <a:solidFill>
                <a:schemeClr val="accent1">
                  <a:lumMod val="75000"/>
                </a:schemeClr>
              </a:solidFill>
              <a:latin typeface="Open Sans"/>
              <a:ea typeface="Open Sans"/>
              <a:cs typeface="Open Sans"/>
              <a:sym typeface="Open Sans"/>
            </a:endParaRPr>
          </a:p>
          <a:p>
            <a:pPr marL="285750" lvl="0" indent="-285750" algn="l" rtl="0">
              <a:lnSpc>
                <a:spcPct val="115000"/>
              </a:lnSpc>
              <a:spcBef>
                <a:spcPts val="0"/>
              </a:spcBef>
              <a:spcAft>
                <a:spcPts val="0"/>
              </a:spcAft>
              <a:buFont typeface="Arial" panose="020B0604020202020204" pitchFamily="34" charset="0"/>
              <a:buChar char="•"/>
            </a:pPr>
            <a:r>
              <a:rPr lang="en-GB" sz="1800" dirty="0">
                <a:solidFill>
                  <a:schemeClr val="accent1">
                    <a:lumMod val="75000"/>
                  </a:schemeClr>
                </a:solidFill>
                <a:latin typeface="Open Sans"/>
                <a:ea typeface="Open Sans"/>
                <a:cs typeface="Open Sans"/>
                <a:sym typeface="Open Sans"/>
              </a:rPr>
              <a:t>Legal aid delivery</a:t>
            </a:r>
          </a:p>
          <a:p>
            <a:pPr marL="285750" lvl="0" indent="-285750" algn="l" rtl="0">
              <a:lnSpc>
                <a:spcPct val="115000"/>
              </a:lnSpc>
              <a:spcBef>
                <a:spcPts val="0"/>
              </a:spcBef>
              <a:spcAft>
                <a:spcPts val="0"/>
              </a:spcAft>
              <a:buFont typeface="Arial" panose="020B0604020202020204" pitchFamily="34" charset="0"/>
              <a:buChar char="•"/>
            </a:pPr>
            <a:r>
              <a:rPr lang="en-GB" sz="1800" dirty="0">
                <a:solidFill>
                  <a:schemeClr val="accent1">
                    <a:lumMod val="75000"/>
                  </a:schemeClr>
                </a:solidFill>
                <a:latin typeface="Open Sans"/>
                <a:ea typeface="Open Sans"/>
                <a:cs typeface="Open Sans"/>
                <a:sym typeface="Open Sans"/>
              </a:rPr>
              <a:t>Trusteeship and governance</a:t>
            </a:r>
          </a:p>
          <a:p>
            <a:pPr marL="285750" lvl="0" indent="-285750" algn="l" rtl="0">
              <a:lnSpc>
                <a:spcPct val="115000"/>
              </a:lnSpc>
              <a:spcBef>
                <a:spcPts val="0"/>
              </a:spcBef>
              <a:spcAft>
                <a:spcPts val="0"/>
              </a:spcAft>
              <a:buFont typeface="Arial" panose="020B0604020202020204" pitchFamily="34" charset="0"/>
              <a:buChar char="•"/>
            </a:pPr>
            <a:r>
              <a:rPr lang="en-GB" sz="1800" dirty="0">
                <a:solidFill>
                  <a:schemeClr val="accent1">
                    <a:lumMod val="75000"/>
                  </a:schemeClr>
                </a:solidFill>
                <a:latin typeface="Open Sans"/>
                <a:ea typeface="Open Sans"/>
                <a:cs typeface="Open Sans"/>
                <a:sym typeface="Open Sans"/>
              </a:rPr>
              <a:t>Public Legal Education projects</a:t>
            </a:r>
          </a:p>
          <a:p>
            <a:pPr marL="285750" lvl="0" indent="-285750" algn="l" rtl="0">
              <a:lnSpc>
                <a:spcPct val="115000"/>
              </a:lnSpc>
              <a:spcBef>
                <a:spcPts val="0"/>
              </a:spcBef>
              <a:spcAft>
                <a:spcPts val="0"/>
              </a:spcAft>
              <a:buFont typeface="Arial" panose="020B0604020202020204" pitchFamily="34" charset="0"/>
              <a:buChar char="•"/>
            </a:pPr>
            <a:r>
              <a:rPr lang="en-GB" sz="1800" dirty="0">
                <a:solidFill>
                  <a:schemeClr val="accent1">
                    <a:lumMod val="75000"/>
                  </a:schemeClr>
                </a:solidFill>
                <a:latin typeface="Open Sans"/>
                <a:ea typeface="Open Sans"/>
                <a:cs typeface="Open Sans"/>
                <a:sym typeface="Open Sans"/>
              </a:rPr>
              <a:t>Policy and campaigns work</a:t>
            </a:r>
          </a:p>
          <a:p>
            <a:pPr marL="285750" lvl="0" indent="-285750" algn="l" rtl="0">
              <a:lnSpc>
                <a:spcPct val="115000"/>
              </a:lnSpc>
              <a:spcBef>
                <a:spcPts val="0"/>
              </a:spcBef>
              <a:spcAft>
                <a:spcPts val="0"/>
              </a:spcAft>
              <a:buFont typeface="Arial" panose="020B0604020202020204" pitchFamily="34" charset="0"/>
              <a:buChar char="•"/>
            </a:pPr>
            <a:r>
              <a:rPr lang="en-GB" sz="1800" dirty="0">
                <a:solidFill>
                  <a:schemeClr val="accent1">
                    <a:lumMod val="75000"/>
                  </a:schemeClr>
                </a:solidFill>
                <a:latin typeface="Open Sans"/>
                <a:ea typeface="Open Sans"/>
                <a:cs typeface="Open Sans"/>
                <a:sym typeface="Open Sans"/>
              </a:rPr>
              <a:t>Fundraising., </a:t>
            </a:r>
            <a:r>
              <a:rPr lang="en-GB" sz="1800" dirty="0" err="1">
                <a:solidFill>
                  <a:schemeClr val="accent1">
                    <a:lumMod val="75000"/>
                  </a:schemeClr>
                </a:solidFill>
                <a:latin typeface="Open Sans"/>
                <a:ea typeface="Open Sans"/>
                <a:cs typeface="Open Sans"/>
                <a:sym typeface="Open Sans"/>
              </a:rPr>
              <a:t>Eg</a:t>
            </a:r>
            <a:r>
              <a:rPr lang="en-GB" sz="1800" dirty="0">
                <a:solidFill>
                  <a:schemeClr val="accent1">
                    <a:lumMod val="75000"/>
                  </a:schemeClr>
                </a:solidFill>
                <a:latin typeface="Open Sans"/>
                <a:ea typeface="Open Sans"/>
                <a:cs typeface="Open Sans"/>
                <a:sym typeface="Open Sans"/>
              </a:rPr>
              <a:t> Legal Walks</a:t>
            </a:r>
          </a:p>
          <a:p>
            <a:pPr marL="285750" lvl="0" indent="-285750" algn="l" rtl="0">
              <a:lnSpc>
                <a:spcPct val="115000"/>
              </a:lnSpc>
              <a:spcBef>
                <a:spcPts val="0"/>
              </a:spcBef>
              <a:spcAft>
                <a:spcPts val="0"/>
              </a:spcAft>
              <a:buFont typeface="Arial" panose="020B0604020202020204" pitchFamily="34" charset="0"/>
              <a:buChar char="•"/>
            </a:pPr>
            <a:r>
              <a:rPr lang="en-GB" sz="1800" dirty="0">
                <a:solidFill>
                  <a:schemeClr val="accent1">
                    <a:lumMod val="75000"/>
                  </a:schemeClr>
                </a:solidFill>
                <a:latin typeface="Open Sans"/>
                <a:ea typeface="Open Sans"/>
                <a:cs typeface="Open Sans"/>
                <a:sym typeface="Open Sans"/>
              </a:rPr>
              <a:t>Support in kind </a:t>
            </a:r>
          </a:p>
          <a:p>
            <a:pPr marL="285750" lvl="0" indent="-285750" algn="l" rtl="0">
              <a:lnSpc>
                <a:spcPct val="115000"/>
              </a:lnSpc>
              <a:spcBef>
                <a:spcPts val="0"/>
              </a:spcBef>
              <a:spcAft>
                <a:spcPts val="0"/>
              </a:spcAft>
              <a:buFont typeface="Arial" panose="020B0604020202020204" pitchFamily="34" charset="0"/>
              <a:buChar char="•"/>
            </a:pPr>
            <a:r>
              <a:rPr lang="en-GB" sz="1800" dirty="0">
                <a:solidFill>
                  <a:schemeClr val="accent1">
                    <a:lumMod val="75000"/>
                  </a:schemeClr>
                </a:solidFill>
                <a:latin typeface="Open Sans"/>
                <a:ea typeface="Open Sans"/>
                <a:cs typeface="Open Sans"/>
                <a:sym typeface="Open Sans"/>
              </a:rPr>
              <a:t>Corporate Partnerships</a:t>
            </a:r>
          </a:p>
          <a:p>
            <a:pPr marL="285750" lvl="0" indent="-285750" algn="l" rtl="0">
              <a:lnSpc>
                <a:spcPct val="115000"/>
              </a:lnSpc>
              <a:spcBef>
                <a:spcPts val="0"/>
              </a:spcBef>
              <a:spcAft>
                <a:spcPts val="0"/>
              </a:spcAft>
              <a:buFont typeface="Arial" panose="020B0604020202020204" pitchFamily="34" charset="0"/>
              <a:buChar char="•"/>
            </a:pPr>
            <a:r>
              <a:rPr lang="en-GB" sz="1800" dirty="0">
                <a:solidFill>
                  <a:schemeClr val="accent1">
                    <a:lumMod val="75000"/>
                  </a:schemeClr>
                </a:solidFill>
                <a:latin typeface="Open Sans"/>
                <a:ea typeface="Open Sans"/>
                <a:cs typeface="Open Sans"/>
                <a:sym typeface="Open Sans"/>
              </a:rPr>
              <a:t>Engagement with local law societies</a:t>
            </a:r>
          </a:p>
          <a:p>
            <a:pPr marL="0" lvl="0" indent="0" algn="l" rtl="0">
              <a:lnSpc>
                <a:spcPct val="115000"/>
              </a:lnSpc>
              <a:spcBef>
                <a:spcPts val="0"/>
              </a:spcBef>
              <a:spcAft>
                <a:spcPts val="0"/>
              </a:spcAft>
              <a:buNone/>
            </a:pPr>
            <a:endParaRPr sz="1600" dirty="0">
              <a:solidFill>
                <a:srgbClr val="006278"/>
              </a:solidFill>
              <a:latin typeface="Open Sans"/>
              <a:ea typeface="Open Sans"/>
              <a:cs typeface="Open Sans"/>
              <a:sym typeface="Open Sans"/>
            </a:endParaRPr>
          </a:p>
        </p:txBody>
      </p:sp>
      <p:pic>
        <p:nvPicPr>
          <p:cNvPr id="173" name="Google Shape;173;p22"/>
          <p:cNvPicPr preferRelativeResize="0"/>
          <p:nvPr/>
        </p:nvPicPr>
        <p:blipFill rotWithShape="1">
          <a:blip r:embed="rId3">
            <a:alphaModFix/>
          </a:blip>
          <a:srcRect l="17681" b="35475"/>
          <a:stretch/>
        </p:blipFill>
        <p:spPr>
          <a:xfrm>
            <a:off x="0" y="3096975"/>
            <a:ext cx="2501977" cy="2095227"/>
          </a:xfrm>
          <a:prstGeom prst="rect">
            <a:avLst/>
          </a:prstGeom>
          <a:noFill/>
          <a:ln>
            <a:noFill/>
          </a:ln>
        </p:spPr>
      </p:pic>
      <p:sp>
        <p:nvSpPr>
          <p:cNvPr id="2" name="Google Shape;209;p25">
            <a:extLst>
              <a:ext uri="{FF2B5EF4-FFF2-40B4-BE49-F238E27FC236}">
                <a16:creationId xmlns:a16="http://schemas.microsoft.com/office/drawing/2014/main" id="{5FC4AAF0-7F11-02B1-4E4E-6AA8D495AB95}"/>
              </a:ext>
            </a:extLst>
          </p:cNvPr>
          <p:cNvSpPr/>
          <p:nvPr/>
        </p:nvSpPr>
        <p:spPr>
          <a:xfrm>
            <a:off x="7052700" y="3623400"/>
            <a:ext cx="1832100" cy="1227325"/>
          </a:xfrm>
          <a:prstGeom prst="rect">
            <a:avLst/>
          </a:prstGeom>
          <a:solidFill>
            <a:srgbClr val="9A1D4E"/>
          </a:solidFill>
          <a:ln w="9525" cap="flat" cmpd="sng">
            <a:solidFill>
              <a:srgbClr val="9A1D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lt1"/>
                </a:solidFill>
                <a:latin typeface="Open Sans"/>
                <a:ea typeface="Open Sans"/>
                <a:cs typeface="Open Sans"/>
                <a:sym typeface="Open Sans"/>
              </a:rPr>
              <a:t>Universities and Law Schools</a:t>
            </a:r>
          </a:p>
        </p:txBody>
      </p:sp>
      <p:sp>
        <p:nvSpPr>
          <p:cNvPr id="3" name="Google Shape;210;p25">
            <a:extLst>
              <a:ext uri="{FF2B5EF4-FFF2-40B4-BE49-F238E27FC236}">
                <a16:creationId xmlns:a16="http://schemas.microsoft.com/office/drawing/2014/main" id="{F7ECB52C-FF2A-B8D9-2146-CDEB5BB64474}"/>
              </a:ext>
            </a:extLst>
          </p:cNvPr>
          <p:cNvSpPr/>
          <p:nvPr/>
        </p:nvSpPr>
        <p:spPr>
          <a:xfrm>
            <a:off x="4821019" y="3623400"/>
            <a:ext cx="1901700" cy="1243500"/>
          </a:xfrm>
          <a:prstGeom prst="rect">
            <a:avLst/>
          </a:prstGeom>
          <a:solidFill>
            <a:srgbClr val="9A1D4E"/>
          </a:solidFill>
          <a:ln w="9525" cap="flat" cmpd="sng">
            <a:solidFill>
              <a:srgbClr val="9A1D4E"/>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b="1" dirty="0">
                <a:solidFill>
                  <a:schemeClr val="lt1"/>
                </a:solidFill>
                <a:latin typeface="Open Sans"/>
                <a:ea typeface="Open Sans"/>
                <a:cs typeface="Open Sans"/>
                <a:sym typeface="Open Sans"/>
              </a:rPr>
              <a:t>Pro bono charities</a:t>
            </a:r>
          </a:p>
          <a:p>
            <a:pPr marL="180975" lvl="0" indent="-180975" rtl="0">
              <a:spcBef>
                <a:spcPts val="0"/>
              </a:spcBef>
              <a:spcAft>
                <a:spcPts val="0"/>
              </a:spcAft>
              <a:buFont typeface="Arial" panose="020B0604020202020204" pitchFamily="34" charset="0"/>
              <a:buChar char="•"/>
            </a:pPr>
            <a:r>
              <a:rPr lang="en-US" b="1" dirty="0" err="1">
                <a:solidFill>
                  <a:schemeClr val="lt1"/>
                </a:solidFill>
                <a:latin typeface="Open Sans"/>
                <a:ea typeface="Open Sans"/>
                <a:cs typeface="Open Sans"/>
                <a:sym typeface="Open Sans"/>
              </a:rPr>
              <a:t>LawWorks</a:t>
            </a:r>
            <a:endParaRPr lang="en-US" b="1" dirty="0">
              <a:solidFill>
                <a:schemeClr val="lt1"/>
              </a:solidFill>
              <a:latin typeface="Open Sans"/>
              <a:ea typeface="Open Sans"/>
              <a:cs typeface="Open Sans"/>
              <a:sym typeface="Open Sans"/>
            </a:endParaRPr>
          </a:p>
          <a:p>
            <a:pPr marL="180975" lvl="0" indent="-180975" rtl="0">
              <a:spcBef>
                <a:spcPts val="0"/>
              </a:spcBef>
              <a:spcAft>
                <a:spcPts val="0"/>
              </a:spcAft>
              <a:buFont typeface="Arial" panose="020B0604020202020204" pitchFamily="34" charset="0"/>
              <a:buChar char="•"/>
              <a:tabLst>
                <a:tab pos="85725" algn="l"/>
                <a:tab pos="180975" algn="l"/>
              </a:tabLst>
            </a:pPr>
            <a:r>
              <a:rPr lang="en-US" b="1" dirty="0">
                <a:solidFill>
                  <a:schemeClr val="lt1"/>
                </a:solidFill>
                <a:latin typeface="Open Sans"/>
                <a:ea typeface="Open Sans"/>
                <a:cs typeface="Open Sans"/>
                <a:sym typeface="Open Sans"/>
              </a:rPr>
              <a:t>Advocate, FRU</a:t>
            </a:r>
          </a:p>
          <a:p>
            <a:pPr marL="180975" lvl="0" indent="-180975" rtl="0">
              <a:spcBef>
                <a:spcPts val="0"/>
              </a:spcBef>
              <a:spcAft>
                <a:spcPts val="0"/>
              </a:spcAft>
              <a:buFont typeface="Arial" panose="020B0604020202020204" pitchFamily="34" charset="0"/>
              <a:buChar char="•"/>
              <a:tabLst>
                <a:tab pos="85725" algn="l"/>
                <a:tab pos="180975" algn="l"/>
              </a:tabLst>
            </a:pPr>
            <a:r>
              <a:rPr lang="en-US" b="1" dirty="0">
                <a:solidFill>
                  <a:schemeClr val="lt1"/>
                </a:solidFill>
                <a:latin typeface="Open Sans"/>
                <a:ea typeface="Open Sans"/>
                <a:cs typeface="Open Sans"/>
                <a:sym typeface="Open Sans"/>
              </a:rPr>
              <a:t>NPBC, PBC</a:t>
            </a:r>
          </a:p>
          <a:p>
            <a:pPr marL="285750" lvl="0" indent="-285750" algn="ctr" rtl="0">
              <a:spcBef>
                <a:spcPts val="0"/>
              </a:spcBef>
              <a:spcAft>
                <a:spcPts val="0"/>
              </a:spcAft>
              <a:buFont typeface="Arial" panose="020B0604020202020204" pitchFamily="34" charset="0"/>
              <a:buChar char="•"/>
              <a:tabLst>
                <a:tab pos="85725" algn="l"/>
                <a:tab pos="180975" algn="l"/>
              </a:tabLst>
            </a:pPr>
            <a:endParaRPr lang="en-US" b="1" dirty="0">
              <a:solidFill>
                <a:schemeClr val="lt1"/>
              </a:solidFill>
              <a:latin typeface="Open Sans"/>
              <a:ea typeface="Open Sans"/>
              <a:cs typeface="Open Sans"/>
              <a:sym typeface="Open Sans"/>
            </a:endParaRPr>
          </a:p>
        </p:txBody>
      </p:sp>
      <p:sp>
        <p:nvSpPr>
          <p:cNvPr id="5" name="Google Shape;211;p25">
            <a:extLst>
              <a:ext uri="{FF2B5EF4-FFF2-40B4-BE49-F238E27FC236}">
                <a16:creationId xmlns:a16="http://schemas.microsoft.com/office/drawing/2014/main" id="{E2B75212-5F2D-1AF9-4C67-DF82F8A7BE2C}"/>
              </a:ext>
            </a:extLst>
          </p:cNvPr>
          <p:cNvSpPr/>
          <p:nvPr/>
        </p:nvSpPr>
        <p:spPr>
          <a:xfrm>
            <a:off x="300138" y="3623400"/>
            <a:ext cx="1901700" cy="1243500"/>
          </a:xfrm>
          <a:prstGeom prst="rect">
            <a:avLst/>
          </a:prstGeom>
          <a:solidFill>
            <a:srgbClr val="FFFFFF"/>
          </a:solidFill>
          <a:ln w="9525" cap="flat" cmpd="sng">
            <a:solidFill>
              <a:srgbClr val="9A1D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9A1D4E"/>
                </a:solidFill>
                <a:latin typeface="Open Sans"/>
                <a:ea typeface="Open Sans"/>
                <a:cs typeface="Open Sans"/>
                <a:sym typeface="Open Sans"/>
              </a:rPr>
              <a:t>Law firms,</a:t>
            </a:r>
          </a:p>
          <a:p>
            <a:pPr marL="0" lvl="0" indent="0" algn="ctr" rtl="0">
              <a:spcBef>
                <a:spcPts val="0"/>
              </a:spcBef>
              <a:spcAft>
                <a:spcPts val="0"/>
              </a:spcAft>
              <a:buNone/>
            </a:pPr>
            <a:r>
              <a:rPr lang="en-US" b="1" dirty="0">
                <a:solidFill>
                  <a:srgbClr val="9A1D4E"/>
                </a:solidFill>
                <a:latin typeface="Open Sans"/>
                <a:ea typeface="Open Sans"/>
                <a:cs typeface="Open Sans"/>
                <a:sym typeface="Open Sans"/>
              </a:rPr>
              <a:t>In house,</a:t>
            </a:r>
          </a:p>
          <a:p>
            <a:pPr marL="0" lvl="0" indent="0" algn="ctr" rtl="0">
              <a:spcBef>
                <a:spcPts val="0"/>
              </a:spcBef>
              <a:spcAft>
                <a:spcPts val="0"/>
              </a:spcAft>
              <a:buNone/>
            </a:pPr>
            <a:r>
              <a:rPr lang="en-US" b="1" dirty="0">
                <a:solidFill>
                  <a:srgbClr val="9A1D4E"/>
                </a:solidFill>
                <a:latin typeface="Open Sans"/>
                <a:ea typeface="Open Sans"/>
                <a:cs typeface="Open Sans"/>
                <a:sym typeface="Open Sans"/>
              </a:rPr>
              <a:t>Legal Execs</a:t>
            </a:r>
          </a:p>
        </p:txBody>
      </p:sp>
      <p:sp>
        <p:nvSpPr>
          <p:cNvPr id="6" name="Google Shape;212;p25">
            <a:extLst>
              <a:ext uri="{FF2B5EF4-FFF2-40B4-BE49-F238E27FC236}">
                <a16:creationId xmlns:a16="http://schemas.microsoft.com/office/drawing/2014/main" id="{AEAC4649-BF04-1559-2A4B-4918CE091291}"/>
              </a:ext>
            </a:extLst>
          </p:cNvPr>
          <p:cNvSpPr/>
          <p:nvPr/>
        </p:nvSpPr>
        <p:spPr>
          <a:xfrm>
            <a:off x="2542916" y="3623400"/>
            <a:ext cx="1847122" cy="1243500"/>
          </a:xfrm>
          <a:prstGeom prst="rect">
            <a:avLst/>
          </a:prstGeom>
          <a:solidFill>
            <a:srgbClr val="FFFFFF"/>
          </a:solidFill>
          <a:ln w="9525" cap="flat" cmpd="sng">
            <a:solidFill>
              <a:srgbClr val="D4E5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b="1" dirty="0">
              <a:solidFill>
                <a:srgbClr val="9A1D4E"/>
              </a:solidFill>
              <a:latin typeface="Open Sans"/>
              <a:ea typeface="Open Sans"/>
              <a:cs typeface="Open Sans"/>
              <a:sym typeface="Open Sans"/>
            </a:endParaRPr>
          </a:p>
          <a:p>
            <a:pPr marL="0" lvl="0" indent="0" algn="ctr" rtl="0">
              <a:spcBef>
                <a:spcPts val="0"/>
              </a:spcBef>
              <a:spcAft>
                <a:spcPts val="0"/>
              </a:spcAft>
              <a:buNone/>
            </a:pPr>
            <a:r>
              <a:rPr lang="en-US" b="1" dirty="0">
                <a:solidFill>
                  <a:srgbClr val="9A1D4E"/>
                </a:solidFill>
                <a:latin typeface="Open Sans"/>
                <a:ea typeface="Open Sans"/>
                <a:cs typeface="Open Sans"/>
                <a:sym typeface="Open Sans"/>
              </a:rPr>
              <a:t>Chambers, Barristers,</a:t>
            </a:r>
          </a:p>
          <a:p>
            <a:pPr marL="0" lvl="0" indent="0" algn="ctr" rtl="0">
              <a:spcBef>
                <a:spcPts val="0"/>
              </a:spcBef>
              <a:spcAft>
                <a:spcPts val="0"/>
              </a:spcAft>
              <a:buNone/>
            </a:pPr>
            <a:r>
              <a:rPr lang="en-US" b="1" dirty="0">
                <a:solidFill>
                  <a:srgbClr val="9A1D4E"/>
                </a:solidFill>
                <a:latin typeface="Open Sans"/>
                <a:ea typeface="Open Sans"/>
                <a:cs typeface="Open Sans"/>
                <a:sym typeface="Open Sans"/>
              </a:rPr>
              <a:t>Professional bodies</a:t>
            </a:r>
          </a:p>
          <a:p>
            <a:pPr marL="0" lvl="0" indent="0" algn="ctr" rtl="0">
              <a:spcBef>
                <a:spcPts val="0"/>
              </a:spcBef>
              <a:spcAft>
                <a:spcPts val="0"/>
              </a:spcAft>
              <a:buNone/>
            </a:pPr>
            <a:endParaRPr lang="en-US" b="1" dirty="0">
              <a:solidFill>
                <a:srgbClr val="9A1D4E"/>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4"/>
          <p:cNvPicPr preferRelativeResize="0"/>
          <p:nvPr/>
        </p:nvPicPr>
        <p:blipFill>
          <a:blip r:embed="rId3">
            <a:alphaModFix/>
          </a:blip>
          <a:stretch>
            <a:fillRect/>
          </a:stretch>
        </p:blipFill>
        <p:spPr>
          <a:xfrm>
            <a:off x="6670587" y="1365775"/>
            <a:ext cx="1283825" cy="1283825"/>
          </a:xfrm>
          <a:prstGeom prst="rect">
            <a:avLst/>
          </a:prstGeom>
          <a:noFill/>
          <a:ln>
            <a:noFill/>
          </a:ln>
        </p:spPr>
      </p:pic>
      <p:pic>
        <p:nvPicPr>
          <p:cNvPr id="194" name="Google Shape;194;p24"/>
          <p:cNvPicPr preferRelativeResize="0"/>
          <p:nvPr/>
        </p:nvPicPr>
        <p:blipFill>
          <a:blip r:embed="rId4">
            <a:alphaModFix/>
          </a:blip>
          <a:stretch>
            <a:fillRect/>
          </a:stretch>
        </p:blipFill>
        <p:spPr>
          <a:xfrm>
            <a:off x="3598625" y="1468500"/>
            <a:ext cx="1283825" cy="1283825"/>
          </a:xfrm>
          <a:prstGeom prst="rect">
            <a:avLst/>
          </a:prstGeom>
          <a:noFill/>
          <a:ln>
            <a:noFill/>
          </a:ln>
        </p:spPr>
      </p:pic>
      <p:sp>
        <p:nvSpPr>
          <p:cNvPr id="196" name="Google Shape;196;p24"/>
          <p:cNvSpPr txBox="1">
            <a:spLocks noGrp="1"/>
          </p:cNvSpPr>
          <p:nvPr>
            <p:ph type="title"/>
          </p:nvPr>
        </p:nvSpPr>
        <p:spPr>
          <a:xfrm>
            <a:off x="540000" y="463800"/>
            <a:ext cx="8064000" cy="60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Local Citizens Advice examples</a:t>
            </a:r>
            <a:endParaRPr dirty="0"/>
          </a:p>
        </p:txBody>
      </p:sp>
      <p:sp>
        <p:nvSpPr>
          <p:cNvPr id="197" name="Google Shape;197;p24"/>
          <p:cNvSpPr txBox="1">
            <a:spLocks noGrp="1"/>
          </p:cNvSpPr>
          <p:nvPr>
            <p:ph type="body" idx="1"/>
          </p:nvPr>
        </p:nvSpPr>
        <p:spPr>
          <a:xfrm>
            <a:off x="640800" y="2498400"/>
            <a:ext cx="2318400" cy="200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lang="en-GB" sz="2400" b="1" dirty="0">
              <a:solidFill>
                <a:schemeClr val="dk1"/>
              </a:solidFill>
              <a:highlight>
                <a:srgbClr val="D4E5EF"/>
              </a:highlight>
            </a:endParaRPr>
          </a:p>
          <a:p>
            <a:pPr marL="0" lvl="0" indent="0" algn="l" rtl="0">
              <a:spcBef>
                <a:spcPts val="0"/>
              </a:spcBef>
              <a:spcAft>
                <a:spcPts val="0"/>
              </a:spcAft>
              <a:buNone/>
            </a:pPr>
            <a:r>
              <a:rPr lang="en-GB" sz="2400" b="1" dirty="0">
                <a:solidFill>
                  <a:schemeClr val="dk1"/>
                </a:solidFill>
                <a:highlight>
                  <a:srgbClr val="D4E5EF"/>
                </a:highlight>
              </a:rPr>
              <a:t>Bath</a:t>
            </a:r>
            <a:endParaRPr sz="2400" b="1" dirty="0">
              <a:solidFill>
                <a:schemeClr val="dk1"/>
              </a:solidFill>
              <a:highlight>
                <a:srgbClr val="D4E5EF"/>
              </a:highlight>
            </a:endParaRPr>
          </a:p>
          <a:p>
            <a:pPr marL="0" lvl="0" indent="0" algn="l" rtl="0">
              <a:spcBef>
                <a:spcPts val="0"/>
              </a:spcBef>
              <a:spcAft>
                <a:spcPts val="0"/>
              </a:spcAft>
              <a:buNone/>
            </a:pPr>
            <a:r>
              <a:rPr lang="en-US" sz="1200" dirty="0">
                <a:solidFill>
                  <a:schemeClr val="dk1"/>
                </a:solidFill>
              </a:rPr>
              <a:t>Partnership between Stone King Solicitors, Bath Spa University and Citizens Advice Bath and North-East Somerset (CA-BANES). Clinic offers family, immigration, housing and employment legal advice</a:t>
            </a:r>
            <a:endParaRPr sz="1200" dirty="0"/>
          </a:p>
        </p:txBody>
      </p:sp>
      <p:sp>
        <p:nvSpPr>
          <p:cNvPr id="198" name="Google Shape;198;p24"/>
          <p:cNvSpPr txBox="1">
            <a:spLocks noGrp="1"/>
          </p:cNvSpPr>
          <p:nvPr>
            <p:ph type="body" idx="2"/>
          </p:nvPr>
        </p:nvSpPr>
        <p:spPr>
          <a:xfrm>
            <a:off x="3672000" y="2880000"/>
            <a:ext cx="1940825" cy="1799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400" b="1" dirty="0">
                <a:solidFill>
                  <a:schemeClr val="dk1"/>
                </a:solidFill>
                <a:highlight>
                  <a:srgbClr val="D4E5EF"/>
                </a:highlight>
              </a:rPr>
              <a:t>Newcastle</a:t>
            </a:r>
            <a:endParaRPr sz="2400" b="1" dirty="0">
              <a:solidFill>
                <a:schemeClr val="dk1"/>
              </a:solidFill>
              <a:highlight>
                <a:srgbClr val="D4E5EF"/>
              </a:highlight>
            </a:endParaRPr>
          </a:p>
          <a:p>
            <a:pPr marL="0" lvl="0" indent="0" algn="l" rtl="0">
              <a:spcBef>
                <a:spcPts val="0"/>
              </a:spcBef>
              <a:spcAft>
                <a:spcPts val="0"/>
              </a:spcAft>
              <a:buNone/>
            </a:pPr>
            <a:r>
              <a:rPr lang="en-US" sz="1200" dirty="0">
                <a:solidFill>
                  <a:schemeClr val="dk1"/>
                </a:solidFill>
              </a:rPr>
              <a:t>Law in the Community project with </a:t>
            </a:r>
            <a:r>
              <a:rPr lang="en-US" sz="1200" dirty="0" err="1">
                <a:solidFill>
                  <a:schemeClr val="dk1"/>
                </a:solidFill>
              </a:rPr>
              <a:t>Northumbria</a:t>
            </a:r>
            <a:r>
              <a:rPr lang="en-US" sz="1200" dirty="0">
                <a:solidFill>
                  <a:schemeClr val="dk1"/>
                </a:solidFill>
              </a:rPr>
              <a:t> University Law School; law students volunteering one day a week at Citizens Advice Newcastle. Support from local firms.</a:t>
            </a:r>
            <a:endParaRPr lang="en-US" sz="1200" dirty="0"/>
          </a:p>
        </p:txBody>
      </p:sp>
      <p:sp>
        <p:nvSpPr>
          <p:cNvPr id="199" name="Google Shape;199;p24"/>
          <p:cNvSpPr txBox="1">
            <a:spLocks noGrp="1"/>
          </p:cNvSpPr>
          <p:nvPr>
            <p:ph type="body" idx="3"/>
          </p:nvPr>
        </p:nvSpPr>
        <p:spPr>
          <a:xfrm>
            <a:off x="6343200" y="2649600"/>
            <a:ext cx="2260800" cy="200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400" b="1" dirty="0">
                <a:solidFill>
                  <a:schemeClr val="dk1"/>
                </a:solidFill>
                <a:highlight>
                  <a:srgbClr val="D4E5EF"/>
                </a:highlight>
              </a:rPr>
              <a:t>Brent</a:t>
            </a:r>
            <a:endParaRPr sz="2400" b="1" dirty="0">
              <a:solidFill>
                <a:schemeClr val="dk1"/>
              </a:solidFill>
              <a:highlight>
                <a:srgbClr val="D4E5EF"/>
              </a:highlight>
            </a:endParaRPr>
          </a:p>
          <a:p>
            <a:pPr marL="0" lvl="0" indent="0" algn="l" rtl="0">
              <a:spcBef>
                <a:spcPts val="0"/>
              </a:spcBef>
              <a:spcAft>
                <a:spcPts val="0"/>
              </a:spcAft>
              <a:buNone/>
            </a:pPr>
            <a:r>
              <a:rPr lang="en-GB" sz="1100" b="1" dirty="0">
                <a:solidFill>
                  <a:schemeClr val="dk1"/>
                </a:solidFill>
              </a:rPr>
              <a:t>John Fisher Clinic </a:t>
            </a:r>
            <a:r>
              <a:rPr lang="en-US" sz="1100" dirty="0">
                <a:solidFill>
                  <a:schemeClr val="dk1"/>
                </a:solidFill>
              </a:rPr>
              <a:t>Legal Advice Sessions on Tuesday eve. 7- 9pm. Established by Clyde &amp; Co in memory of John Fisher, a former partner and Honorary Legal Adviser at Brent Citizens Advice. Sessions provided by trainees and solicitors of Clyde &amp; Co, and legal advisers from local and other City firms.</a:t>
            </a:r>
            <a:r>
              <a:rPr lang="en-GB" sz="1100" dirty="0">
                <a:solidFill>
                  <a:schemeClr val="dk1"/>
                </a:solidFill>
              </a:rPr>
              <a:t> </a:t>
            </a:r>
            <a:endParaRPr sz="1100" dirty="0"/>
          </a:p>
        </p:txBody>
      </p:sp>
      <p:pic>
        <p:nvPicPr>
          <p:cNvPr id="2" name="Picture 2">
            <a:extLst>
              <a:ext uri="{FF2B5EF4-FFF2-40B4-BE49-F238E27FC236}">
                <a16:creationId xmlns:a16="http://schemas.microsoft.com/office/drawing/2014/main" id="{185BEAA8-38D3-F0D9-4B6F-6E0FF39D6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588" y="1479848"/>
            <a:ext cx="1051725" cy="1051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6" name="Google Shape;196;p24"/>
          <p:cNvSpPr txBox="1">
            <a:spLocks noGrp="1"/>
          </p:cNvSpPr>
          <p:nvPr>
            <p:ph type="title"/>
          </p:nvPr>
        </p:nvSpPr>
        <p:spPr>
          <a:xfrm>
            <a:off x="540000" y="463800"/>
            <a:ext cx="8064000" cy="60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Local Citizens Advice examples</a:t>
            </a:r>
            <a:endParaRPr dirty="0"/>
          </a:p>
        </p:txBody>
      </p:sp>
      <p:sp>
        <p:nvSpPr>
          <p:cNvPr id="197" name="Google Shape;197;p24"/>
          <p:cNvSpPr txBox="1">
            <a:spLocks noGrp="1"/>
          </p:cNvSpPr>
          <p:nvPr>
            <p:ph type="body" idx="1"/>
          </p:nvPr>
        </p:nvSpPr>
        <p:spPr>
          <a:xfrm>
            <a:off x="590400" y="2880000"/>
            <a:ext cx="2203200" cy="162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400" b="1" dirty="0">
                <a:solidFill>
                  <a:schemeClr val="dk1"/>
                </a:solidFill>
                <a:highlight>
                  <a:srgbClr val="D4E5EF"/>
                </a:highlight>
              </a:rPr>
              <a:t>St Albans</a:t>
            </a:r>
            <a:endParaRPr sz="2400" b="1" dirty="0">
              <a:solidFill>
                <a:schemeClr val="dk1"/>
              </a:solidFill>
              <a:highlight>
                <a:srgbClr val="D4E5EF"/>
              </a:highlight>
            </a:endParaRPr>
          </a:p>
          <a:p>
            <a:pPr marL="0" lvl="0" indent="0" algn="l" rtl="0">
              <a:spcBef>
                <a:spcPts val="0"/>
              </a:spcBef>
              <a:spcAft>
                <a:spcPts val="0"/>
              </a:spcAft>
              <a:buNone/>
            </a:pPr>
            <a:r>
              <a:rPr lang="en-GB" sz="1400" dirty="0">
                <a:solidFill>
                  <a:schemeClr val="dk1"/>
                </a:solidFill>
              </a:rPr>
              <a:t>Honorary Legal Adviser Clinic with</a:t>
            </a:r>
            <a:r>
              <a:rPr lang="en-US" sz="1400" dirty="0">
                <a:solidFill>
                  <a:schemeClr val="dk1"/>
                </a:solidFill>
              </a:rPr>
              <a:t> a team of specialist solicitors and barristers who provide</a:t>
            </a:r>
          </a:p>
          <a:p>
            <a:pPr marL="0" lvl="0" indent="0" algn="l" rtl="0">
              <a:spcBef>
                <a:spcPts val="0"/>
              </a:spcBef>
              <a:spcAft>
                <a:spcPts val="0"/>
              </a:spcAft>
              <a:buNone/>
            </a:pPr>
            <a:r>
              <a:rPr lang="en-US" sz="1400" dirty="0">
                <a:solidFill>
                  <a:schemeClr val="dk1"/>
                </a:solidFill>
              </a:rPr>
              <a:t>weekly support on a </a:t>
            </a:r>
            <a:r>
              <a:rPr lang="en-US" sz="1400" dirty="0" err="1">
                <a:solidFill>
                  <a:schemeClr val="dk1"/>
                </a:solidFill>
              </a:rPr>
              <a:t>rota</a:t>
            </a:r>
            <a:r>
              <a:rPr lang="en-US" sz="1400" dirty="0">
                <a:solidFill>
                  <a:schemeClr val="dk1"/>
                </a:solidFill>
              </a:rPr>
              <a:t> basis</a:t>
            </a:r>
            <a:r>
              <a:rPr lang="en-US" dirty="0">
                <a:solidFill>
                  <a:schemeClr val="dk1"/>
                </a:solidFill>
              </a:rPr>
              <a:t>. </a:t>
            </a:r>
            <a:endParaRPr dirty="0"/>
          </a:p>
        </p:txBody>
      </p:sp>
      <p:sp>
        <p:nvSpPr>
          <p:cNvPr id="198" name="Google Shape;198;p24"/>
          <p:cNvSpPr txBox="1">
            <a:spLocks noGrp="1"/>
          </p:cNvSpPr>
          <p:nvPr>
            <p:ph type="body" idx="2"/>
          </p:nvPr>
        </p:nvSpPr>
        <p:spPr>
          <a:xfrm>
            <a:off x="3412800" y="2880000"/>
            <a:ext cx="2253600" cy="1799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400" b="1" dirty="0">
                <a:solidFill>
                  <a:schemeClr val="dk1"/>
                </a:solidFill>
                <a:highlight>
                  <a:srgbClr val="D4E5EF"/>
                </a:highlight>
              </a:rPr>
              <a:t>Liverpool</a:t>
            </a:r>
            <a:endParaRPr sz="2400" b="1" dirty="0">
              <a:solidFill>
                <a:schemeClr val="dk1"/>
              </a:solidFill>
              <a:highlight>
                <a:srgbClr val="D4E5EF"/>
              </a:highlight>
            </a:endParaRPr>
          </a:p>
          <a:p>
            <a:pPr marL="0" lvl="0" indent="0" algn="l" rtl="0">
              <a:spcBef>
                <a:spcPts val="0"/>
              </a:spcBef>
              <a:spcAft>
                <a:spcPts val="0"/>
              </a:spcAft>
              <a:buNone/>
            </a:pPr>
            <a:r>
              <a:rPr lang="en-US" sz="1250" dirty="0">
                <a:solidFill>
                  <a:schemeClr val="dk1"/>
                </a:solidFill>
              </a:rPr>
              <a:t>Placements for Law students and approved </a:t>
            </a:r>
            <a:r>
              <a:rPr lang="en-US" sz="1250" dirty="0" err="1">
                <a:solidFill>
                  <a:schemeClr val="dk1"/>
                </a:solidFill>
              </a:rPr>
              <a:t>centre</a:t>
            </a:r>
            <a:r>
              <a:rPr lang="en-US" sz="1250" dirty="0">
                <a:solidFill>
                  <a:schemeClr val="dk1"/>
                </a:solidFill>
              </a:rPr>
              <a:t> for Skills for Justice. Collaboration with modules to provide welfare rights form filling clinic. Assistance with Law School’s research on legal aid cuts.</a:t>
            </a:r>
          </a:p>
        </p:txBody>
      </p:sp>
      <p:sp>
        <p:nvSpPr>
          <p:cNvPr id="199" name="Google Shape;199;p24"/>
          <p:cNvSpPr txBox="1">
            <a:spLocks noGrp="1"/>
          </p:cNvSpPr>
          <p:nvPr>
            <p:ph type="body" idx="3"/>
          </p:nvPr>
        </p:nvSpPr>
        <p:spPr>
          <a:xfrm>
            <a:off x="6350400" y="2815200"/>
            <a:ext cx="2203200" cy="1799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400" b="1" dirty="0">
                <a:solidFill>
                  <a:schemeClr val="dk1"/>
                </a:solidFill>
                <a:highlight>
                  <a:srgbClr val="D4E5EF"/>
                </a:highlight>
              </a:rPr>
              <a:t>RCJ Advice</a:t>
            </a:r>
          </a:p>
          <a:p>
            <a:pPr marL="0" lvl="0" indent="0" algn="l" rtl="0">
              <a:spcBef>
                <a:spcPts val="0"/>
              </a:spcBef>
              <a:spcAft>
                <a:spcPts val="0"/>
              </a:spcAft>
              <a:buNone/>
            </a:pPr>
            <a:r>
              <a:rPr lang="en-US" sz="1400" dirty="0" err="1">
                <a:solidFill>
                  <a:schemeClr val="dk1"/>
                </a:solidFill>
              </a:rPr>
              <a:t>Rotas</a:t>
            </a:r>
            <a:r>
              <a:rPr lang="en-US" sz="1400" dirty="0">
                <a:solidFill>
                  <a:schemeClr val="dk1"/>
                </a:solidFill>
              </a:rPr>
              <a:t> with solicitors supporting litigants in person in civil and family cases, alongside legal aid and specialist advice projects. FLOWS service for DV victims. </a:t>
            </a:r>
            <a:endParaRPr lang="en-US" sz="1400" dirty="0"/>
          </a:p>
        </p:txBody>
      </p:sp>
      <p:pic>
        <p:nvPicPr>
          <p:cNvPr id="6" name="Google Shape;260;p29">
            <a:extLst>
              <a:ext uri="{FF2B5EF4-FFF2-40B4-BE49-F238E27FC236}">
                <a16:creationId xmlns:a16="http://schemas.microsoft.com/office/drawing/2014/main" id="{61D68636-7224-075E-71F7-A2ECB0BE7BFC}"/>
              </a:ext>
            </a:extLst>
          </p:cNvPr>
          <p:cNvPicPr preferRelativeResize="0"/>
          <p:nvPr/>
        </p:nvPicPr>
        <p:blipFill>
          <a:blip r:embed="rId3">
            <a:alphaModFix/>
          </a:blip>
          <a:stretch>
            <a:fillRect/>
          </a:stretch>
        </p:blipFill>
        <p:spPr>
          <a:xfrm>
            <a:off x="964800" y="1550188"/>
            <a:ext cx="1054774" cy="1021562"/>
          </a:xfrm>
          <a:prstGeom prst="rect">
            <a:avLst/>
          </a:prstGeom>
          <a:noFill/>
          <a:ln>
            <a:noFill/>
          </a:ln>
        </p:spPr>
      </p:pic>
      <p:pic>
        <p:nvPicPr>
          <p:cNvPr id="7" name="Picture 6" descr="A picture containing text, sign, outdoor&#10;&#10;Description automatically generated">
            <a:extLst>
              <a:ext uri="{FF2B5EF4-FFF2-40B4-BE49-F238E27FC236}">
                <a16:creationId xmlns:a16="http://schemas.microsoft.com/office/drawing/2014/main" id="{C42606D1-43C0-5D16-C873-D0C436776F5B}"/>
              </a:ext>
            </a:extLst>
          </p:cNvPr>
          <p:cNvPicPr>
            <a:picLocks noChangeAspect="1"/>
          </p:cNvPicPr>
          <p:nvPr/>
        </p:nvPicPr>
        <p:blipFill>
          <a:blip r:embed="rId4"/>
          <a:stretch>
            <a:fillRect/>
          </a:stretch>
        </p:blipFill>
        <p:spPr>
          <a:xfrm>
            <a:off x="6813311" y="1517099"/>
            <a:ext cx="1068440" cy="1068440"/>
          </a:xfrm>
          <a:prstGeom prst="rect">
            <a:avLst/>
          </a:prstGeom>
        </p:spPr>
      </p:pic>
      <p:pic>
        <p:nvPicPr>
          <p:cNvPr id="8" name="Google Shape;257;p29">
            <a:extLst>
              <a:ext uri="{FF2B5EF4-FFF2-40B4-BE49-F238E27FC236}">
                <a16:creationId xmlns:a16="http://schemas.microsoft.com/office/drawing/2014/main" id="{5D48805F-504A-BC7D-584E-D3D0ACDCDE3D}"/>
              </a:ext>
            </a:extLst>
          </p:cNvPr>
          <p:cNvPicPr preferRelativeResize="0"/>
          <p:nvPr/>
        </p:nvPicPr>
        <p:blipFill>
          <a:blip r:embed="rId5">
            <a:alphaModFix/>
          </a:blip>
          <a:stretch>
            <a:fillRect/>
          </a:stretch>
        </p:blipFill>
        <p:spPr>
          <a:xfrm>
            <a:off x="3869200" y="1550188"/>
            <a:ext cx="910651" cy="910651"/>
          </a:xfrm>
          <a:prstGeom prst="rect">
            <a:avLst/>
          </a:prstGeom>
          <a:noFill/>
          <a:ln>
            <a:noFill/>
          </a:ln>
        </p:spPr>
      </p:pic>
    </p:spTree>
    <p:extLst>
      <p:ext uri="{BB962C8B-B14F-4D97-AF65-F5344CB8AC3E}">
        <p14:creationId xmlns:p14="http://schemas.microsoft.com/office/powerpoint/2010/main" val="11859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540000" y="463800"/>
            <a:ext cx="8064000" cy="6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t>Additional resources</a:t>
            </a:r>
            <a:endParaRPr dirty="0"/>
          </a:p>
        </p:txBody>
      </p:sp>
      <p:graphicFrame>
        <p:nvGraphicFramePr>
          <p:cNvPr id="243" name="Google Shape;243;p28"/>
          <p:cNvGraphicFramePr/>
          <p:nvPr>
            <p:extLst>
              <p:ext uri="{D42A27DB-BD31-4B8C-83A1-F6EECF244321}">
                <p14:modId xmlns:p14="http://schemas.microsoft.com/office/powerpoint/2010/main" val="1417243657"/>
              </p:ext>
            </p:extLst>
          </p:nvPr>
        </p:nvGraphicFramePr>
        <p:xfrm>
          <a:off x="453600" y="1748486"/>
          <a:ext cx="8510400" cy="3325114"/>
        </p:xfrm>
        <a:graphic>
          <a:graphicData uri="http://schemas.openxmlformats.org/drawingml/2006/table">
            <a:tbl>
              <a:tblPr>
                <a:noFill/>
              </a:tblPr>
              <a:tblGrid>
                <a:gridCol w="2984623">
                  <a:extLst>
                    <a:ext uri="{9D8B030D-6E8A-4147-A177-3AD203B41FA5}">
                      <a16:colId xmlns:a16="http://schemas.microsoft.com/office/drawing/2014/main" val="20000"/>
                    </a:ext>
                  </a:extLst>
                </a:gridCol>
                <a:gridCol w="5525777">
                  <a:extLst>
                    <a:ext uri="{9D8B030D-6E8A-4147-A177-3AD203B41FA5}">
                      <a16:colId xmlns:a16="http://schemas.microsoft.com/office/drawing/2014/main" val="20002"/>
                    </a:ext>
                  </a:extLst>
                </a:gridCol>
              </a:tblGrid>
              <a:tr h="506223">
                <a:tc>
                  <a:txBody>
                    <a:bodyPr/>
                    <a:lstStyle/>
                    <a:p>
                      <a:pPr marL="0" lvl="0" indent="0" algn="l" rtl="0">
                        <a:spcBef>
                          <a:spcPts val="0"/>
                        </a:spcBef>
                        <a:spcAft>
                          <a:spcPts val="0"/>
                        </a:spcAft>
                        <a:buNone/>
                      </a:pPr>
                      <a:r>
                        <a:rPr lang="en-US" sz="1200" b="0" dirty="0">
                          <a:solidFill>
                            <a:srgbClr val="9A1D4E"/>
                          </a:solidFill>
                          <a:latin typeface="Open Sans"/>
                          <a:ea typeface="Open Sans"/>
                          <a:cs typeface="Open Sans"/>
                          <a:sym typeface="Open Sans"/>
                        </a:rPr>
                        <a:t>Joint Pro Bono Protocol</a:t>
                      </a:r>
                      <a:endParaRPr sz="1200" b="0" dirty="0">
                        <a:solidFill>
                          <a:srgbClr val="9A1D4E"/>
                        </a:solidFill>
                        <a:latin typeface="Open Sans"/>
                        <a:ea typeface="Open Sans"/>
                        <a:cs typeface="Open Sans"/>
                        <a:sym typeface="Open Sans"/>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4E5EF"/>
                    </a:solidFill>
                  </a:tcPr>
                </a:tc>
                <a:tc>
                  <a:txBody>
                    <a:bodyPr/>
                    <a:lstStyle/>
                    <a:p>
                      <a:pPr marL="0" lvl="0" indent="0" algn="l" rtl="0">
                        <a:spcBef>
                          <a:spcPts val="0"/>
                        </a:spcBef>
                        <a:spcAft>
                          <a:spcPts val="0"/>
                        </a:spcAft>
                        <a:buNone/>
                      </a:pPr>
                      <a:r>
                        <a:rPr lang="en-GB" sz="1200" b="0" dirty="0">
                          <a:solidFill>
                            <a:srgbClr val="9A1D4E"/>
                          </a:solidFill>
                          <a:latin typeface="Open Sans"/>
                          <a:ea typeface="Open Sans"/>
                          <a:cs typeface="Open Sans"/>
                          <a:sym typeface="Open Sans"/>
                          <a:hlinkClick r:id="rId3"/>
                        </a:rPr>
                        <a:t>https://www.lawsociety.org.uk/topics/pro-bono/joint-pro-bono-protocol</a:t>
                      </a:r>
                      <a:r>
                        <a:rPr lang="en-GB" sz="1200" b="0" dirty="0">
                          <a:solidFill>
                            <a:srgbClr val="9A1D4E"/>
                          </a:solidFill>
                          <a:latin typeface="Open Sans"/>
                          <a:ea typeface="Open Sans"/>
                          <a:cs typeface="Open Sans"/>
                          <a:sym typeface="Open Sans"/>
                        </a:rPr>
                        <a:t> </a:t>
                      </a:r>
                      <a:endParaRPr b="0" dirty="0">
                        <a:solidFill>
                          <a:srgbClr val="9A1D4E"/>
                        </a:solidFill>
                        <a:latin typeface="Open Sans"/>
                        <a:ea typeface="Open Sans"/>
                        <a:cs typeface="Open Sans"/>
                        <a:sym typeface="Open Sans"/>
                      </a:endParaRPr>
                    </a:p>
                  </a:txBody>
                  <a:tcPr marL="91425" marR="91425" marT="91425" marB="91425">
                    <a:lnL w="28575" cap="flat" cmpd="sng" algn="ctr">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rgbClr val="D4E5EF"/>
                    </a:solidFill>
                  </a:tcPr>
                </a:tc>
                <a:extLst>
                  <a:ext uri="{0D108BD9-81ED-4DB2-BD59-A6C34878D82A}">
                    <a16:rowId xmlns:a16="http://schemas.microsoft.com/office/drawing/2014/main" val="10000"/>
                  </a:ext>
                </a:extLst>
              </a:tr>
              <a:tr h="553584">
                <a:tc>
                  <a:txBody>
                    <a:bodyPr/>
                    <a:lstStyle/>
                    <a:p>
                      <a:pPr marL="0" lvl="0" indent="0" algn="l" rtl="0">
                        <a:spcBef>
                          <a:spcPts val="0"/>
                        </a:spcBef>
                        <a:spcAft>
                          <a:spcPts val="0"/>
                        </a:spcAft>
                        <a:buNone/>
                      </a:pPr>
                      <a:r>
                        <a:rPr lang="en-GB" sz="1200" dirty="0" err="1">
                          <a:solidFill>
                            <a:srgbClr val="9A1D4E"/>
                          </a:solidFill>
                          <a:latin typeface="Open Sans"/>
                          <a:ea typeface="Open Sans"/>
                          <a:cs typeface="Open Sans"/>
                          <a:sym typeface="Open Sans"/>
                        </a:rPr>
                        <a:t>LawWorks</a:t>
                      </a:r>
                      <a:r>
                        <a:rPr lang="en-GB" sz="1200" dirty="0">
                          <a:solidFill>
                            <a:srgbClr val="9A1D4E"/>
                          </a:solidFill>
                          <a:latin typeface="Open Sans"/>
                          <a:ea typeface="Open Sans"/>
                          <a:cs typeface="Open Sans"/>
                          <a:sym typeface="Open Sans"/>
                        </a:rPr>
                        <a:t> Clinics Manual</a:t>
                      </a:r>
                      <a:endParaRPr dirty="0">
                        <a:solidFill>
                          <a:srgbClr val="9A1D4E"/>
                        </a:solidFill>
                        <a:latin typeface="Open Sans"/>
                        <a:ea typeface="Open Sans"/>
                        <a:cs typeface="Open Sans"/>
                        <a:sym typeface="Open Sans"/>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rgbClr val="9A1D4E"/>
                          </a:solidFill>
                          <a:latin typeface="Open Sans"/>
                          <a:ea typeface="Open Sans"/>
                          <a:cs typeface="Open Sans"/>
                          <a:sym typeface="Open Sans"/>
                          <a:hlinkClick r:id="rId4"/>
                        </a:rPr>
                        <a:t>https://www.lawworks.org.uk/solicitors-and-volunteers/resources/clinic-resources/lawworks-pro-bono-clinics-manual</a:t>
                      </a:r>
                      <a:r>
                        <a:rPr lang="en-GB" sz="1200" dirty="0">
                          <a:solidFill>
                            <a:srgbClr val="9A1D4E"/>
                          </a:solidFill>
                          <a:latin typeface="Open Sans"/>
                          <a:ea typeface="Open Sans"/>
                          <a:cs typeface="Open Sans"/>
                          <a:sym typeface="Open Sans"/>
                        </a:rPr>
                        <a:t> </a:t>
                      </a:r>
                      <a:endParaRPr dirty="0">
                        <a:solidFill>
                          <a:srgbClr val="9A1D4E"/>
                        </a:solidFill>
                        <a:latin typeface="Open Sans"/>
                        <a:ea typeface="Open Sans"/>
                        <a:cs typeface="Open Sans"/>
                        <a:sym typeface="Open Sans"/>
                      </a:endParaRPr>
                    </a:p>
                  </a:txBody>
                  <a:tcPr marL="91425" marR="91425" marT="91425" marB="91425">
                    <a:lnL w="28575" cap="flat" cmpd="sng" algn="ctr">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553584">
                <a:tc>
                  <a:txBody>
                    <a:bodyPr/>
                    <a:lstStyle/>
                    <a:p>
                      <a:pPr marL="0" lvl="0" indent="0" algn="l" rtl="0">
                        <a:spcBef>
                          <a:spcPts val="0"/>
                        </a:spcBef>
                        <a:spcAft>
                          <a:spcPts val="0"/>
                        </a:spcAft>
                        <a:buNone/>
                      </a:pPr>
                      <a:r>
                        <a:rPr lang="en-US" sz="1200" dirty="0">
                          <a:solidFill>
                            <a:srgbClr val="9A1D4E"/>
                          </a:solidFill>
                          <a:latin typeface="Open Sans"/>
                          <a:ea typeface="Open Sans"/>
                          <a:cs typeface="Open Sans"/>
                          <a:sym typeface="Open Sans"/>
                        </a:rPr>
                        <a:t>B</a:t>
                      </a:r>
                      <a:r>
                        <a:rPr lang="en-GB" sz="1200" dirty="0" err="1">
                          <a:solidFill>
                            <a:srgbClr val="9A1D4E"/>
                          </a:solidFill>
                          <a:latin typeface="Open Sans"/>
                          <a:ea typeface="Open Sans"/>
                          <a:cs typeface="Open Sans"/>
                          <a:sym typeface="Open Sans"/>
                        </a:rPr>
                        <a:t>ar</a:t>
                      </a:r>
                      <a:r>
                        <a:rPr lang="en-GB" sz="1200" dirty="0">
                          <a:solidFill>
                            <a:srgbClr val="9A1D4E"/>
                          </a:solidFill>
                          <a:latin typeface="Open Sans"/>
                          <a:ea typeface="Open Sans"/>
                          <a:cs typeface="Open Sans"/>
                          <a:sym typeface="Open Sans"/>
                        </a:rPr>
                        <a:t> in the Community</a:t>
                      </a:r>
                    </a:p>
                    <a:p>
                      <a:pPr marL="0" lvl="0" indent="0" algn="l" rtl="0">
                        <a:spcBef>
                          <a:spcPts val="0"/>
                        </a:spcBef>
                        <a:spcAft>
                          <a:spcPts val="0"/>
                        </a:spcAft>
                        <a:buNone/>
                      </a:pPr>
                      <a:r>
                        <a:rPr lang="en-GB" sz="1200" dirty="0">
                          <a:solidFill>
                            <a:srgbClr val="9A1D4E"/>
                          </a:solidFill>
                          <a:latin typeface="Open Sans"/>
                          <a:ea typeface="Open Sans"/>
                          <a:cs typeface="Open Sans"/>
                          <a:sym typeface="Open Sans"/>
                        </a:rPr>
                        <a:t>(Re Trusteeship)</a:t>
                      </a:r>
                      <a:endParaRPr dirty="0">
                        <a:solidFill>
                          <a:srgbClr val="9A1D4E"/>
                        </a:solidFill>
                        <a:latin typeface="Open Sans"/>
                        <a:ea typeface="Open Sans"/>
                        <a:cs typeface="Open Sans"/>
                        <a:sym typeface="Open Sans"/>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GB" sz="1200" dirty="0">
                          <a:solidFill>
                            <a:srgbClr val="9A1D4E"/>
                          </a:solidFill>
                          <a:latin typeface="Open Sans"/>
                          <a:ea typeface="Open Sans"/>
                          <a:cs typeface="Open Sans"/>
                          <a:sym typeface="Open Sans"/>
                          <a:hlinkClick r:id="rId5"/>
                        </a:rPr>
                        <a:t>https://www.barinthecommunity.org.uk</a:t>
                      </a:r>
                      <a:r>
                        <a:rPr lang="en-GB" sz="1200" dirty="0">
                          <a:solidFill>
                            <a:srgbClr val="9A1D4E"/>
                          </a:solidFill>
                          <a:latin typeface="Open Sans"/>
                          <a:ea typeface="Open Sans"/>
                          <a:cs typeface="Open Sans"/>
                          <a:sym typeface="Open Sans"/>
                        </a:rPr>
                        <a:t> </a:t>
                      </a:r>
                      <a:endParaRPr dirty="0">
                        <a:solidFill>
                          <a:srgbClr val="9A1D4E"/>
                        </a:solidFill>
                        <a:latin typeface="Open Sans"/>
                        <a:ea typeface="Open Sans"/>
                        <a:cs typeface="Open Sans"/>
                        <a:sym typeface="Open Sans"/>
                      </a:endParaRPr>
                    </a:p>
                  </a:txBody>
                  <a:tcPr marL="91425" marR="91425" marT="91425" marB="91425">
                    <a:lnL w="28575" cap="flat" cmpd="sng" algn="ctr">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486800">
                <a:tc>
                  <a:txBody>
                    <a:bodyPr/>
                    <a:lstStyle/>
                    <a:p>
                      <a:pPr marL="0" lvl="0" indent="0" algn="l" rtl="0">
                        <a:spcBef>
                          <a:spcPts val="0"/>
                        </a:spcBef>
                        <a:spcAft>
                          <a:spcPts val="0"/>
                        </a:spcAft>
                        <a:buNone/>
                      </a:pPr>
                      <a:r>
                        <a:rPr lang="en-US" sz="1200" dirty="0">
                          <a:solidFill>
                            <a:srgbClr val="9A1D4E"/>
                          </a:solidFill>
                          <a:latin typeface="Open Sans"/>
                          <a:ea typeface="Open Sans"/>
                          <a:cs typeface="Open Sans"/>
                          <a:sym typeface="Open Sans"/>
                        </a:rPr>
                        <a:t>E</a:t>
                      </a:r>
                      <a:r>
                        <a:rPr lang="en-GB" sz="1200" dirty="0" err="1">
                          <a:solidFill>
                            <a:srgbClr val="9A1D4E"/>
                          </a:solidFill>
                          <a:latin typeface="Open Sans"/>
                          <a:ea typeface="Open Sans"/>
                          <a:cs typeface="Open Sans"/>
                          <a:sym typeface="Open Sans"/>
                        </a:rPr>
                        <a:t>mployment</a:t>
                      </a:r>
                      <a:r>
                        <a:rPr lang="en-GB" sz="1200" dirty="0">
                          <a:solidFill>
                            <a:srgbClr val="9A1D4E"/>
                          </a:solidFill>
                          <a:latin typeface="Open Sans"/>
                          <a:ea typeface="Open Sans"/>
                          <a:cs typeface="Open Sans"/>
                          <a:sym typeface="Open Sans"/>
                        </a:rPr>
                        <a:t> Legal Advice Network</a:t>
                      </a:r>
                      <a:endParaRPr dirty="0">
                        <a:solidFill>
                          <a:srgbClr val="9A1D4E"/>
                        </a:solidFill>
                        <a:latin typeface="Open Sans"/>
                        <a:ea typeface="Open Sans"/>
                        <a:cs typeface="Open Sans"/>
                        <a:sym typeface="Open Sans"/>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rgbClr val="9A1D4E"/>
                          </a:solidFill>
                          <a:latin typeface="Open Sans"/>
                          <a:ea typeface="Open Sans"/>
                          <a:cs typeface="Open Sans"/>
                          <a:sym typeface="Open Sans"/>
                          <a:hlinkClick r:id="rId6"/>
                        </a:rPr>
                        <a:t>https://www.trustforlondon.org.uk/issues/work/elan/</a:t>
                      </a:r>
                      <a:r>
                        <a:rPr lang="en-GB" sz="1200" dirty="0">
                          <a:solidFill>
                            <a:srgbClr val="9A1D4E"/>
                          </a:solidFill>
                          <a:latin typeface="Open Sans"/>
                          <a:ea typeface="Open Sans"/>
                          <a:cs typeface="Open Sans"/>
                          <a:sym typeface="Open Sans"/>
                        </a:rPr>
                        <a:t> </a:t>
                      </a:r>
                      <a:endParaRPr dirty="0">
                        <a:solidFill>
                          <a:srgbClr val="9A1D4E"/>
                        </a:solidFill>
                        <a:latin typeface="Open Sans"/>
                        <a:ea typeface="Open Sans"/>
                        <a:cs typeface="Open Sans"/>
                        <a:sym typeface="Open Sans"/>
                      </a:endParaRPr>
                    </a:p>
                  </a:txBody>
                  <a:tcPr marL="91425" marR="91425" marT="91425" marB="91425">
                    <a:lnL w="28575" cap="flat" cmpd="sng" algn="ctr">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738123">
                <a:tc>
                  <a:txBody>
                    <a:bodyPr/>
                    <a:lstStyle/>
                    <a:p>
                      <a:pPr marL="0" lvl="0" indent="0" algn="l" rtl="0">
                        <a:spcBef>
                          <a:spcPts val="0"/>
                        </a:spcBef>
                        <a:spcAft>
                          <a:spcPts val="0"/>
                        </a:spcAft>
                        <a:buNone/>
                      </a:pPr>
                      <a:r>
                        <a:rPr lang="en-GB" sz="1200" dirty="0">
                          <a:solidFill>
                            <a:srgbClr val="9A1D4E"/>
                          </a:solidFill>
                          <a:latin typeface="Open Sans"/>
                          <a:ea typeface="Open Sans"/>
                          <a:cs typeface="Open Sans"/>
                          <a:sym typeface="Open Sans"/>
                        </a:rPr>
                        <a:t>Advising in Austerity: </a:t>
                      </a:r>
                      <a:r>
                        <a:rPr lang="en-US" sz="1200" dirty="0">
                          <a:solidFill>
                            <a:srgbClr val="9A1D4E"/>
                          </a:solidFill>
                          <a:latin typeface="Open Sans"/>
                          <a:ea typeface="Open Sans"/>
                          <a:cs typeface="Open Sans"/>
                          <a:sym typeface="Open Sans"/>
                        </a:rPr>
                        <a:t>How advice service partnerships with law schools can support access to justice</a:t>
                      </a:r>
                      <a:endParaRPr dirty="0">
                        <a:solidFill>
                          <a:srgbClr val="9A1D4E"/>
                        </a:solidFill>
                        <a:latin typeface="Open Sans"/>
                        <a:ea typeface="Open Sans"/>
                        <a:cs typeface="Open Sans"/>
                        <a:sym typeface="Open Sans"/>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GB" sz="1200" dirty="0">
                          <a:solidFill>
                            <a:srgbClr val="9A1D4E"/>
                          </a:solidFill>
                          <a:latin typeface="Open Sans"/>
                          <a:ea typeface="Open Sans"/>
                          <a:cs typeface="Open Sans"/>
                          <a:sym typeface="Open Sans"/>
                          <a:hlinkClick r:id="rId7"/>
                        </a:rPr>
                        <a:t>http://www.bristol.ac.uk/media-library/sites/law/documents/AiA%20Report%20Print%20Version.pdf</a:t>
                      </a:r>
                      <a:r>
                        <a:rPr lang="en-GB" sz="1200" dirty="0">
                          <a:solidFill>
                            <a:srgbClr val="9A1D4E"/>
                          </a:solidFill>
                          <a:latin typeface="Open Sans"/>
                          <a:ea typeface="Open Sans"/>
                          <a:cs typeface="Open Sans"/>
                          <a:sym typeface="Open Sans"/>
                        </a:rPr>
                        <a:t> </a:t>
                      </a:r>
                      <a:endParaRPr dirty="0">
                        <a:solidFill>
                          <a:srgbClr val="9A1D4E"/>
                        </a:solidFill>
                        <a:latin typeface="Open Sans"/>
                        <a:ea typeface="Open Sans"/>
                        <a:cs typeface="Open Sans"/>
                        <a:sym typeface="Open Sans"/>
                      </a:endParaRPr>
                    </a:p>
                  </a:txBody>
                  <a:tcPr marL="91425" marR="91425" marT="91425" marB="91425">
                    <a:lnL w="28575" cap="flat" cmpd="sng" algn="ctr">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486800">
                <a:tc>
                  <a:txBody>
                    <a:bodyPr/>
                    <a:lstStyle/>
                    <a:p>
                      <a:pPr marL="0" lvl="0" indent="0" algn="l" rtl="0">
                        <a:spcBef>
                          <a:spcPts val="0"/>
                        </a:spcBef>
                        <a:spcAft>
                          <a:spcPts val="0"/>
                        </a:spcAft>
                        <a:buNone/>
                      </a:pPr>
                      <a:r>
                        <a:rPr lang="en-US" sz="1200" dirty="0">
                          <a:solidFill>
                            <a:srgbClr val="9A1D4E"/>
                          </a:solidFill>
                          <a:latin typeface="Open Sans"/>
                          <a:ea typeface="Open Sans"/>
                          <a:cs typeface="Open Sans"/>
                          <a:sym typeface="Open Sans"/>
                        </a:rPr>
                        <a:t>P</a:t>
                      </a:r>
                      <a:r>
                        <a:rPr lang="en-GB" sz="1200" dirty="0" err="1">
                          <a:solidFill>
                            <a:srgbClr val="9A1D4E"/>
                          </a:solidFill>
                          <a:latin typeface="Open Sans"/>
                          <a:ea typeface="Open Sans"/>
                          <a:cs typeface="Open Sans"/>
                          <a:sym typeface="Open Sans"/>
                        </a:rPr>
                        <a:t>ro</a:t>
                      </a:r>
                      <a:r>
                        <a:rPr lang="en-GB" sz="1200" dirty="0">
                          <a:solidFill>
                            <a:srgbClr val="9A1D4E"/>
                          </a:solidFill>
                          <a:latin typeface="Open Sans"/>
                          <a:ea typeface="Open Sans"/>
                          <a:cs typeface="Open Sans"/>
                          <a:sym typeface="Open Sans"/>
                        </a:rPr>
                        <a:t> Bono Community</a:t>
                      </a:r>
                      <a:endParaRPr dirty="0">
                        <a:solidFill>
                          <a:srgbClr val="9A1D4E"/>
                        </a:solidFill>
                        <a:latin typeface="Open Sans"/>
                        <a:ea typeface="Open Sans"/>
                        <a:cs typeface="Open Sans"/>
                        <a:sym typeface="Open Sans"/>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rgbClr val="9A1D4E"/>
                          </a:solidFill>
                          <a:latin typeface="Open Sans"/>
                          <a:ea typeface="Open Sans"/>
                          <a:cs typeface="Open Sans"/>
                          <a:sym typeface="Open Sans"/>
                          <a:hlinkClick r:id="rId8"/>
                        </a:rPr>
                        <a:t>https://www.probonocommunity.org.uk/</a:t>
                      </a:r>
                      <a:r>
                        <a:rPr lang="en-GB" sz="1200" dirty="0">
                          <a:solidFill>
                            <a:srgbClr val="9A1D4E"/>
                          </a:solidFill>
                          <a:latin typeface="Open Sans"/>
                          <a:ea typeface="Open Sans"/>
                          <a:cs typeface="Open Sans"/>
                          <a:sym typeface="Open Sans"/>
                        </a:rPr>
                        <a:t> </a:t>
                      </a:r>
                      <a:endParaRPr dirty="0">
                        <a:solidFill>
                          <a:srgbClr val="9A1D4E"/>
                        </a:solidFill>
                        <a:latin typeface="Open Sans"/>
                        <a:ea typeface="Open Sans"/>
                        <a:cs typeface="Open Sans"/>
                        <a:sym typeface="Open Sans"/>
                      </a:endParaRPr>
                    </a:p>
                  </a:txBody>
                  <a:tcPr marL="91425" marR="91425" marT="91425" marB="91425">
                    <a:lnL w="28575" cap="flat" cmpd="sng" algn="ctr">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44" name="Google Shape;244;p28"/>
          <p:cNvSpPr txBox="1">
            <a:spLocks noGrp="1"/>
          </p:cNvSpPr>
          <p:nvPr>
            <p:ph type="body" idx="1"/>
          </p:nvPr>
        </p:nvSpPr>
        <p:spPr>
          <a:xfrm>
            <a:off x="453600" y="1446300"/>
            <a:ext cx="8064000" cy="34164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i="1" dirty="0"/>
              <a:t>To browse…</a:t>
            </a:r>
          </a:p>
        </p:txBody>
      </p:sp>
    </p:spTree>
  </p:cSld>
  <p:clrMapOvr>
    <a:masterClrMapping/>
  </p:clrMapOvr>
</p:sld>
</file>

<file path=ppt/theme/theme1.xml><?xml version="1.0" encoding="utf-8"?>
<a:theme xmlns:a="http://schemas.openxmlformats.org/drawingml/2006/main" name="Simple Light">
  <a:themeElements>
    <a:clrScheme name="Simple Light">
      <a:dk1>
        <a:srgbClr val="9A1D4E"/>
      </a:dk1>
      <a:lt1>
        <a:srgbClr val="FFFFFF"/>
      </a:lt1>
      <a:dk2>
        <a:srgbClr val="D4E5EF"/>
      </a:dk2>
      <a:lt2>
        <a:srgbClr val="FFFFFF"/>
      </a:lt2>
      <a:accent1>
        <a:srgbClr val="9A1D4E"/>
      </a:accent1>
      <a:accent2>
        <a:srgbClr val="D4E5EF"/>
      </a:accent2>
      <a:accent3>
        <a:srgbClr val="9A1D4E"/>
      </a:accent3>
      <a:accent4>
        <a:srgbClr val="D4E5EF"/>
      </a:accent4>
      <a:accent5>
        <a:srgbClr val="9A1D4E"/>
      </a:accent5>
      <a:accent6>
        <a:srgbClr val="9A1D4E"/>
      </a:accent6>
      <a:hlink>
        <a:srgbClr val="9A1D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1117</Words>
  <Application>Microsoft Office PowerPoint</Application>
  <PresentationFormat>On-screen Show (16:9)</PresentationFormat>
  <Paragraphs>128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Open Sans</vt:lpstr>
      <vt:lpstr>Roboto</vt:lpstr>
      <vt:lpstr>Simple Light</vt:lpstr>
      <vt:lpstr>Engaging pro bono: opportunities and added value </vt:lpstr>
      <vt:lpstr>About this session</vt:lpstr>
      <vt:lpstr>Agenda</vt:lpstr>
      <vt:lpstr>Objectives of the session</vt:lpstr>
      <vt:lpstr>About Pro Bono</vt:lpstr>
      <vt:lpstr>Pro bono</vt:lpstr>
      <vt:lpstr>Local Citizens Advice examples</vt:lpstr>
      <vt:lpstr>Local Citizens Advice examples</vt:lpstr>
      <vt:lpstr>Additional resources</vt:lpstr>
      <vt:lpstr>Follow 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pro bono: opportunities and added value</dc:title>
  <dc:creator>James Sandbach</dc:creator>
  <cp:lastModifiedBy>James Sandbach</cp:lastModifiedBy>
  <cp:revision>5</cp:revision>
  <dcterms:modified xsi:type="dcterms:W3CDTF">2022-11-20T20:55:01Z</dcterms:modified>
</cp:coreProperties>
</file>